
<file path=[Content_Types].xml><?xml version="1.0" encoding="utf-8"?>
<Types xmlns="http://schemas.openxmlformats.org/package/2006/content-types">
  <Default Extension="emf" ContentType="image/x-emf"/>
  <Default Extension="gif" ContentType="image/gif"/>
  <Default Extension="jpeg" ContentType="image/jpeg"/>
  <Default Extension="jpg" ContentType="image/jpeg"/>
  <Default Extension="png" ContentType="image/png"/>
  <Default Extension="rels" ContentType="application/vnd.openxmlformats-package.relationships+xml"/>
  <Default Extension="svg" ContentType="image/svg+xml"/>
  <Default Extension="wdp" ContentType="image/vnd.ms-photo"/>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2.xml" ContentType="application/vnd.openxmlformats-officedocument.theme+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theme/theme3.xml" ContentType="application/vnd.openxmlformats-officedocument.theme+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theme/theme4.xml" ContentType="application/vnd.openxmlformats-officedocument.theme+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theme/theme7.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theme/themeOverride1.xml" ContentType="application/vnd.openxmlformats-officedocument.themeOverr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aveSubsetFonts="1" autoCompressPictures="0">
  <p:sldMasterIdLst>
    <p:sldMasterId id="2147483667" r:id="rId1"/>
    <p:sldMasterId id="2147483678" r:id="rId2"/>
    <p:sldMasterId id="2147483699" r:id="rId3"/>
    <p:sldMasterId id="2147483702" r:id="rId4"/>
    <p:sldMasterId id="2147483727" r:id="rId5"/>
  </p:sldMasterIdLst>
  <p:notesMasterIdLst>
    <p:notesMasterId r:id="rId59"/>
  </p:notesMasterIdLst>
  <p:handoutMasterIdLst>
    <p:handoutMasterId r:id="rId60"/>
  </p:handoutMasterIdLst>
  <p:sldIdLst>
    <p:sldId id="376" r:id="rId6"/>
    <p:sldId id="256" r:id="rId7"/>
    <p:sldId id="382" r:id="rId8"/>
    <p:sldId id="293" r:id="rId9"/>
    <p:sldId id="294" r:id="rId10"/>
    <p:sldId id="274" r:id="rId11"/>
    <p:sldId id="264" r:id="rId12"/>
    <p:sldId id="357" r:id="rId13"/>
    <p:sldId id="441" r:id="rId14"/>
    <p:sldId id="443" r:id="rId15"/>
    <p:sldId id="430" r:id="rId16"/>
    <p:sldId id="448" r:id="rId17"/>
    <p:sldId id="449" r:id="rId18"/>
    <p:sldId id="452" r:id="rId19"/>
    <p:sldId id="450" r:id="rId20"/>
    <p:sldId id="451" r:id="rId21"/>
    <p:sldId id="442" r:id="rId22"/>
    <p:sldId id="413" r:id="rId23"/>
    <p:sldId id="414" r:id="rId24"/>
    <p:sldId id="418" r:id="rId25"/>
    <p:sldId id="453" r:id="rId26"/>
    <p:sldId id="415" r:id="rId27"/>
    <p:sldId id="416" r:id="rId28"/>
    <p:sldId id="434" r:id="rId29"/>
    <p:sldId id="428" r:id="rId30"/>
    <p:sldId id="437" r:id="rId31"/>
    <p:sldId id="436" r:id="rId32"/>
    <p:sldId id="454" r:id="rId33"/>
    <p:sldId id="439" r:id="rId34"/>
    <p:sldId id="272" r:id="rId35"/>
    <p:sldId id="455" r:id="rId36"/>
    <p:sldId id="384" r:id="rId37"/>
    <p:sldId id="285" r:id="rId38"/>
    <p:sldId id="283" r:id="rId39"/>
    <p:sldId id="286" r:id="rId40"/>
    <p:sldId id="438" r:id="rId41"/>
    <p:sldId id="284" r:id="rId42"/>
    <p:sldId id="456" r:id="rId43"/>
    <p:sldId id="457" r:id="rId44"/>
    <p:sldId id="458" r:id="rId45"/>
    <p:sldId id="459" r:id="rId46"/>
    <p:sldId id="460" r:id="rId47"/>
    <p:sldId id="461" r:id="rId48"/>
    <p:sldId id="385" r:id="rId49"/>
    <p:sldId id="391" r:id="rId50"/>
    <p:sldId id="378" r:id="rId51"/>
    <p:sldId id="427" r:id="rId52"/>
    <p:sldId id="424" r:id="rId53"/>
    <p:sldId id="446" r:id="rId54"/>
    <p:sldId id="445" r:id="rId55"/>
    <p:sldId id="377" r:id="rId56"/>
    <p:sldId id="296" r:id="rId57"/>
    <p:sldId id="325" r:id="rId58"/>
  </p:sldIdLst>
  <p:sldSz cx="9144000" cy="6858000" type="letter"/>
  <p:notesSz cx="6858000" cy="9144000"/>
  <p:defaultTextStyle>
    <a:defPPr>
      <a:defRPr lang="en-US"/>
    </a:defPPr>
    <a:lvl1pPr marL="0" algn="l" defTabSz="914400" rtl="0" eaLnBrk="1" latinLnBrk="0" hangingPunct="1">
      <a:lnSpc>
        <a:spcPct val="110000"/>
      </a:lnSpc>
      <a:spcBef>
        <a:spcPts val="600"/>
      </a:spcBef>
      <a:spcAft>
        <a:spcPts val="600"/>
      </a:spcAft>
      <a:buFont typeface="Arial" pitchFamily="34" charset="0"/>
      <a:buNone/>
      <a:defRPr sz="1000" kern="1200">
        <a:solidFill>
          <a:schemeClr val="tx1"/>
        </a:solidFill>
        <a:latin typeface="+mn-lt"/>
        <a:ea typeface="+mn-ea"/>
        <a:cs typeface="+mn-cs"/>
      </a:defRPr>
    </a:lvl1pPr>
    <a:lvl2pPr marL="182563" indent="-182563" algn="l" defTabSz="914400" rtl="0" eaLnBrk="1" latinLnBrk="0" hangingPunct="1">
      <a:lnSpc>
        <a:spcPct val="110000"/>
      </a:lnSpc>
      <a:spcBef>
        <a:spcPts val="0"/>
      </a:spcBef>
      <a:spcAft>
        <a:spcPts val="300"/>
      </a:spcAft>
      <a:buClr>
        <a:schemeClr val="accent1"/>
      </a:buClr>
      <a:buSzPct val="65000"/>
      <a:buFont typeface="Wingdings" pitchFamily="2" charset="2"/>
      <a:buChar char="l"/>
      <a:defRPr sz="1000" kern="1200">
        <a:solidFill>
          <a:schemeClr val="tx1"/>
        </a:solidFill>
        <a:latin typeface="+mn-lt"/>
        <a:ea typeface="+mn-ea"/>
        <a:cs typeface="+mn-cs"/>
      </a:defRPr>
    </a:lvl2pPr>
    <a:lvl3pPr marL="357188" indent="-174625" algn="l" defTabSz="914400" rtl="0" eaLnBrk="1" latinLnBrk="0" hangingPunct="1">
      <a:lnSpc>
        <a:spcPct val="110000"/>
      </a:lnSpc>
      <a:spcBef>
        <a:spcPts val="0"/>
      </a:spcBef>
      <a:spcAft>
        <a:spcPts val="300"/>
      </a:spcAft>
      <a:buClr>
        <a:schemeClr val="accent1"/>
      </a:buClr>
      <a:buFont typeface="Symbol" pitchFamily="18" charset="2"/>
      <a:buChar char="-"/>
      <a:tabLst/>
      <a:defRPr sz="1000" kern="1200">
        <a:solidFill>
          <a:schemeClr val="tx1"/>
        </a:solidFill>
        <a:latin typeface="+mn-lt"/>
        <a:ea typeface="+mn-ea"/>
        <a:cs typeface="+mn-cs"/>
      </a:defRPr>
    </a:lvl3pPr>
    <a:lvl4pPr marL="539750" indent="-182563" algn="l" defTabSz="914400" rtl="0" eaLnBrk="1" latinLnBrk="0" hangingPunct="1">
      <a:lnSpc>
        <a:spcPct val="110000"/>
      </a:lnSpc>
      <a:spcBef>
        <a:spcPts val="0"/>
      </a:spcBef>
      <a:spcAft>
        <a:spcPts val="300"/>
      </a:spcAft>
      <a:buClr>
        <a:schemeClr val="accent1"/>
      </a:buClr>
      <a:buSzPct val="65000"/>
      <a:buFont typeface="Wingdings" pitchFamily="2" charset="2"/>
      <a:buChar char="l"/>
      <a:defRPr sz="1000" kern="1200">
        <a:solidFill>
          <a:schemeClr val="tx1"/>
        </a:solidFill>
        <a:latin typeface="+mn-lt"/>
        <a:ea typeface="+mn-ea"/>
        <a:cs typeface="+mn-cs"/>
      </a:defRPr>
    </a:lvl4pPr>
    <a:lvl5pPr marL="714375" indent="-174625" algn="l" defTabSz="914400" rtl="0" eaLnBrk="1" latinLnBrk="0" hangingPunct="1">
      <a:spcBef>
        <a:spcPct val="20000"/>
      </a:spcBef>
      <a:buClr>
        <a:schemeClr val="accent1"/>
      </a:buClr>
      <a:buSzPct val="100000"/>
      <a:buFont typeface="Symbol" pitchFamily="18" charset="2"/>
      <a:buChar char="-"/>
      <a:defRPr sz="1000" kern="1200">
        <a:solidFill>
          <a:schemeClr val="tx1"/>
        </a:solidFill>
        <a:latin typeface="+mn-lt"/>
        <a:ea typeface="+mn-ea"/>
        <a:cs typeface="+mn-cs"/>
      </a:defRPr>
    </a:lvl5pPr>
    <a:lvl6pPr marL="898525" indent="-184150" algn="l" defTabSz="914400" rtl="0" eaLnBrk="1" latinLnBrk="0" hangingPunct="1">
      <a:spcBef>
        <a:spcPct val="20000"/>
      </a:spcBef>
      <a:buClr>
        <a:schemeClr val="accent1"/>
      </a:buClr>
      <a:buSzPct val="65000"/>
      <a:buFont typeface="Wingdings" pitchFamily="2" charset="2"/>
      <a:buChar char="l"/>
      <a:defRPr sz="1000" kern="1200" baseline="0">
        <a:solidFill>
          <a:schemeClr val="tx1"/>
        </a:solidFill>
        <a:latin typeface="+mn-lt"/>
        <a:ea typeface="+mn-ea"/>
        <a:cs typeface="+mn-cs"/>
      </a:defRPr>
    </a:lvl6pPr>
    <a:lvl7pPr marL="3429000" indent="-228600" algn="l" defTabSz="914400" rtl="0" eaLnBrk="1" latinLnBrk="0" hangingPunct="1">
      <a:spcBef>
        <a:spcPct val="20000"/>
      </a:spcBef>
      <a:buFont typeface="Arial" pitchFamily="34" charset="0"/>
      <a:buChar char="•"/>
      <a:defRPr sz="1000" kern="1200">
        <a:solidFill>
          <a:schemeClr val="tx1"/>
        </a:solidFill>
        <a:latin typeface="+mn-lt"/>
        <a:ea typeface="+mn-ea"/>
        <a:cs typeface="+mn-cs"/>
      </a:defRPr>
    </a:lvl7pPr>
    <a:lvl8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890" userDrawn="1">
          <p15:clr>
            <a:srgbClr val="A4A3A4"/>
          </p15:clr>
        </p15:guide>
        <p15:guide id="2" orient="horz" pos="3374" userDrawn="1">
          <p15:clr>
            <a:srgbClr val="A4A3A4"/>
          </p15:clr>
        </p15:guide>
        <p15:guide id="3" orient="horz" pos="4226" userDrawn="1">
          <p15:clr>
            <a:srgbClr val="A4A3A4"/>
          </p15:clr>
        </p15:guide>
        <p15:guide id="4" pos="5620" userDrawn="1">
          <p15:clr>
            <a:srgbClr val="A4A3A4"/>
          </p15:clr>
        </p15:guide>
        <p15:guide id="5" pos="142" userDrawn="1">
          <p15:clr>
            <a:srgbClr val="A4A3A4"/>
          </p15:clr>
        </p15:guide>
        <p15:guide id="6" pos="4976" userDrawn="1">
          <p15:clr>
            <a:srgbClr val="A4A3A4"/>
          </p15:clr>
        </p15:guide>
        <p15:guide id="7" pos="324" userDrawn="1">
          <p15:clr>
            <a:srgbClr val="A4A3A4"/>
          </p15:clr>
        </p15:guide>
      </p15:sldGuideLst>
    </p:ext>
    <p:ext uri="{2D200454-40CA-4A62-9FC3-DE9A4176ACB9}">
      <p15:notesGuideLst xmlns:p15="http://schemas.microsoft.com/office/powerpoint/2012/main">
        <p15:guide id="1" orient="horz" pos="2880" userDrawn="1">
          <p15:clr>
            <a:srgbClr val="A4A3A4"/>
          </p15:clr>
        </p15:guide>
        <p15:guide id="2" pos="2160"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DiFronzo, Michael" initials="DM" lastIdx="1" clrIdx="0">
    <p:extLst>
      <p:ext uri="{19B8F6BF-5375-455C-9EA6-DF929625EA0E}">
        <p15:presenceInfo xmlns:p15="http://schemas.microsoft.com/office/powerpoint/2012/main" userId="S-1-5-21-72051607-1886416376-1608665341-155924"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617F"/>
    <a:srgbClr val="009BBB"/>
    <a:srgbClr val="C7192A"/>
    <a:srgbClr val="F8F8F8"/>
    <a:srgbClr val="89E3FF"/>
    <a:srgbClr val="EDE04B"/>
    <a:srgbClr val="BBBCBC"/>
    <a:srgbClr val="BB5187"/>
    <a:srgbClr val="39207C"/>
    <a:srgbClr val="FFA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A6E04289-C38E-4EAC-9478-C92CAB4C9749}">
  <a:tblStyle styleId="{A6E04289-C38E-4EAC-9478-C92CAB4C9749}" styleName="Canaccord blue banded">
    <a:wholeTbl>
      <a:tcTxStyle>
        <a:fontRef idx="minor">
          <a:prstClr val="black"/>
        </a:fontRef>
        <a:schemeClr val="dk1"/>
      </a:tcTxStyle>
      <a:tcStyle>
        <a:tcBdr>
          <a:left>
            <a:ln>
              <a:noFill/>
            </a:ln>
          </a:left>
          <a:right>
            <a:ln>
              <a:noFill/>
            </a:ln>
          </a:right>
          <a:top>
            <a:ln>
              <a:noFill/>
            </a:ln>
          </a:top>
          <a:bottom>
            <a:ln>
              <a:noFill/>
            </a:ln>
          </a:bottom>
          <a:insideH>
            <a:ln>
              <a:noFill/>
            </a:ln>
          </a:insideH>
          <a:insideV>
            <a:ln>
              <a:noFill/>
            </a:ln>
          </a:insideV>
        </a:tcBdr>
        <a:fill>
          <a:solidFill>
            <a:schemeClr val="tx2"/>
          </a:solidFill>
        </a:fill>
      </a:tcStyle>
    </a:wholeTbl>
    <a:band1H>
      <a:tcStyle>
        <a:tcBdr/>
      </a:tcStyle>
    </a:band1H>
    <a:band2H>
      <a:tcStyle>
        <a:tcBdr/>
        <a:fill>
          <a:solidFill>
            <a:schemeClr val="tx2">
              <a:tint val="40000"/>
            </a:schemeClr>
          </a:solidFill>
        </a:fill>
      </a:tcStyle>
    </a:band2H>
    <a:band1V>
      <a:tcStyle>
        <a:tcBdr/>
        <a:fill>
          <a:solidFill>
            <a:schemeClr val="tx2">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dk1"/>
      </a:tcTxStyle>
      <a:tcStyle>
        <a:tcBdr/>
        <a:fill>
          <a:solidFill>
            <a:schemeClr val="tx2"/>
          </a:solidFill>
        </a:fill>
      </a:tcStyle>
    </a:firstCol>
    <a:lastRow>
      <a:tcTxStyle b="on">
        <a:fontRef idx="minor">
          <a:prstClr val="black"/>
        </a:fontRef>
        <a:schemeClr val="dk1"/>
      </a:tcTxStyle>
      <a:tcStyle>
        <a:tcBdr>
          <a:top>
            <a:ln w="3175" cmpd="sng">
              <a:solidFill>
                <a:schemeClr val="accent1"/>
              </a:solidFill>
            </a:ln>
          </a:top>
          <a:bottom>
            <a:ln w="3175" cmpd="sng">
              <a:solidFill>
                <a:schemeClr val="accent1"/>
              </a:solidFill>
            </a:ln>
          </a:bottom>
        </a:tcBdr>
        <a:fill>
          <a:solidFill>
            <a:schemeClr val="tx2"/>
          </a:solidFill>
        </a:fill>
      </a:tcStyle>
    </a:lastRow>
    <a:firstRow>
      <a:tcTxStyle>
        <a:fontRef idx="minor">
          <a:prstClr val="black"/>
        </a:fontRef>
        <a:schemeClr val="accent1"/>
      </a:tcTxStyle>
      <a:tcStyle>
        <a:tcBdr>
          <a:bottom>
            <a:ln w="6350" cmpd="sng">
              <a:solidFill>
                <a:srgbClr val="848588"/>
              </a:solidFill>
            </a:ln>
          </a:bottom>
        </a:tcBdr>
        <a:fill>
          <a:no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6949" autoAdjust="0"/>
    <p:restoredTop sz="86604" autoAdjust="0"/>
  </p:normalViewPr>
  <p:slideViewPr>
    <p:cSldViewPr snapToGrid="0" showGuides="1">
      <p:cViewPr varScale="1">
        <p:scale>
          <a:sx n="95" d="100"/>
          <a:sy n="95" d="100"/>
        </p:scale>
        <p:origin x="2562" y="84"/>
      </p:cViewPr>
      <p:guideLst>
        <p:guide orient="horz" pos="890"/>
        <p:guide orient="horz" pos="3374"/>
        <p:guide orient="horz" pos="4226"/>
        <p:guide pos="5620"/>
        <p:guide pos="142"/>
        <p:guide pos="4976"/>
        <p:guide pos="324"/>
      </p:guideLst>
    </p:cSldViewPr>
  </p:slideViewPr>
  <p:notesTextViewPr>
    <p:cViewPr>
      <p:scale>
        <a:sx n="1" d="1"/>
        <a:sy n="1" d="1"/>
      </p:scale>
      <p:origin x="0" y="0"/>
    </p:cViewPr>
  </p:notesTextViewPr>
  <p:notesViewPr>
    <p:cSldViewPr snapToGrid="0" showGuides="1">
      <p:cViewPr varScale="1">
        <p:scale>
          <a:sx n="80" d="100"/>
          <a:sy n="80" d="100"/>
        </p:scale>
        <p:origin x="-3942" y="-96"/>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slide" Target="slides/slide37.xml"/><Relationship Id="rId47" Type="http://schemas.openxmlformats.org/officeDocument/2006/relationships/slide" Target="slides/slide42.xml"/><Relationship Id="rId50" Type="http://schemas.openxmlformats.org/officeDocument/2006/relationships/slide" Target="slides/slide45.xml"/><Relationship Id="rId55" Type="http://schemas.openxmlformats.org/officeDocument/2006/relationships/slide" Target="slides/slide50.xml"/><Relationship Id="rId63" Type="http://schemas.openxmlformats.org/officeDocument/2006/relationships/viewProps" Target="viewProps.xml"/><Relationship Id="rId7" Type="http://schemas.openxmlformats.org/officeDocument/2006/relationships/slide" Target="slides/slide2.xml"/><Relationship Id="rId2" Type="http://schemas.openxmlformats.org/officeDocument/2006/relationships/slideMaster" Target="slideMasters/slideMaster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41" Type="http://schemas.openxmlformats.org/officeDocument/2006/relationships/slide" Target="slides/slide36.xml"/><Relationship Id="rId54" Type="http://schemas.openxmlformats.org/officeDocument/2006/relationships/slide" Target="slides/slide49.xml"/><Relationship Id="rId62"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slide" Target="slides/slide40.xml"/><Relationship Id="rId53" Type="http://schemas.openxmlformats.org/officeDocument/2006/relationships/slide" Target="slides/slide48.xml"/><Relationship Id="rId58" Type="http://schemas.openxmlformats.org/officeDocument/2006/relationships/slide" Target="slides/slide53.xml"/><Relationship Id="rId5" Type="http://schemas.openxmlformats.org/officeDocument/2006/relationships/slideMaster" Target="slideMasters/slideMaster5.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slide" Target="slides/slide44.xml"/><Relationship Id="rId57" Type="http://schemas.openxmlformats.org/officeDocument/2006/relationships/slide" Target="slides/slide52.xml"/><Relationship Id="rId61" Type="http://schemas.openxmlformats.org/officeDocument/2006/relationships/commentAuthors" Target="commentAuthors.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slide" Target="slides/slide47.xml"/><Relationship Id="rId60" Type="http://schemas.openxmlformats.org/officeDocument/2006/relationships/handoutMaster" Target="handoutMasters/handoutMaster1.xml"/><Relationship Id="rId65" Type="http://schemas.openxmlformats.org/officeDocument/2006/relationships/tableStyles" Target="tableStyles.xml"/><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slide" Target="slides/slide43.xml"/><Relationship Id="rId56" Type="http://schemas.openxmlformats.org/officeDocument/2006/relationships/slide" Target="slides/slide51.xml"/><Relationship Id="rId64" Type="http://schemas.openxmlformats.org/officeDocument/2006/relationships/theme" Target="theme/theme1.xml"/><Relationship Id="rId8" Type="http://schemas.openxmlformats.org/officeDocument/2006/relationships/slide" Target="slides/slide3.xml"/><Relationship Id="rId51" Type="http://schemas.openxmlformats.org/officeDocument/2006/relationships/slide" Target="slides/slide46.xml"/><Relationship Id="rId3" Type="http://schemas.openxmlformats.org/officeDocument/2006/relationships/slideMaster" Target="slideMasters/slideMaster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slide" Target="slides/slide41.xml"/><Relationship Id="rId59" Type="http://schemas.openxmlformats.org/officeDocument/2006/relationships/notesMaster" Target="notesMasters/notesMaster1.xml"/></Relationships>
</file>

<file path=ppt/charts/_rels/chart1.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package" Target="../embeddings/Microsoft_Excel_Worksheet.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2128" b="1" i="0" u="none" strike="noStrike" kern="1200" cap="all" spc="120" normalizeH="0" baseline="0">
                <a:solidFill>
                  <a:schemeClr val="tx1">
                    <a:lumMod val="65000"/>
                    <a:lumOff val="35000"/>
                  </a:schemeClr>
                </a:solidFill>
                <a:latin typeface="+mn-lt"/>
                <a:ea typeface="+mn-ea"/>
                <a:cs typeface="+mn-cs"/>
              </a:defRPr>
            </a:pPr>
            <a:r>
              <a:rPr lang="en-US"/>
              <a:t>Effects of Income Splitting</a:t>
            </a:r>
          </a:p>
        </c:rich>
      </c:tx>
      <c:overlay val="0"/>
      <c:spPr>
        <a:noFill/>
        <a:ln>
          <a:noFill/>
        </a:ln>
        <a:effectLst/>
      </c:spPr>
      <c:txPr>
        <a:bodyPr rot="0" spcFirstLastPara="1" vertOverflow="ellipsis" vert="horz" wrap="square" anchor="ctr" anchorCtr="1"/>
        <a:lstStyle/>
        <a:p>
          <a:pPr>
            <a:defRPr sz="2128" b="1" i="0" u="none" strike="noStrike" kern="1200" cap="all" spc="120" normalizeH="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stacked"/>
        <c:varyColors val="0"/>
        <c:ser>
          <c:idx val="0"/>
          <c:order val="0"/>
          <c:tx>
            <c:strRef>
              <c:f>Sheet1!$B$1</c:f>
              <c:strCache>
                <c:ptCount val="1"/>
                <c:pt idx="0">
                  <c:v>Net Income</c:v>
                </c:pt>
              </c:strCache>
            </c:strRef>
          </c:tx>
          <c:spPr>
            <a:solidFill>
              <a:schemeClr val="accent1"/>
            </a:solidFill>
            <a:ln>
              <a:noFill/>
            </a:ln>
            <a:effectLst/>
          </c:spPr>
          <c:invertIfNegative val="0"/>
          <c:dPt>
            <c:idx val="5"/>
            <c:invertIfNegative val="0"/>
            <c:bubble3D val="0"/>
            <c:extLst>
              <c:ext xmlns:c16="http://schemas.microsoft.com/office/drawing/2014/chart" uri="{C3380CC4-5D6E-409C-BE32-E72D297353CC}">
                <c16:uniqueId val="{00000000-8FA8-428D-828B-A8071E8E1FAD}"/>
              </c:ext>
            </c:extLst>
          </c:dPt>
          <c:dLbls>
            <c:dLbl>
              <c:idx val="1"/>
              <c:numFmt formatCode="&quot;$&quot;#,##0.00" sourceLinked="0"/>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solidFill>
                      <a:latin typeface="+mn-lt"/>
                      <a:ea typeface="+mn-ea"/>
                      <a:cs typeface="+mn-cs"/>
                    </a:defRPr>
                  </a:pPr>
                  <a:endParaRPr lang="en-US"/>
                </a:p>
              </c:txPr>
              <c:dLblPos val="ctr"/>
              <c:showLegendKey val="0"/>
              <c:showVal val="1"/>
              <c:showCatName val="0"/>
              <c:showSerName val="0"/>
              <c:showPercent val="0"/>
              <c:showBubbleSize val="0"/>
              <c:extLst>
                <c:ext xmlns:c16="http://schemas.microsoft.com/office/drawing/2014/chart" uri="{C3380CC4-5D6E-409C-BE32-E72D297353CC}">
                  <c16:uniqueId val="{00000001-8FA8-428D-828B-A8071E8E1FAD}"/>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Sheet1!$A$2:$A$7</c:f>
              <c:strCache>
                <c:ptCount val="6"/>
                <c:pt idx="0">
                  <c:v>$60,000 Not Split</c:v>
                </c:pt>
                <c:pt idx="1">
                  <c:v>$60,000 Split</c:v>
                </c:pt>
                <c:pt idx="2">
                  <c:v>$80,000 Not Split</c:v>
                </c:pt>
                <c:pt idx="3">
                  <c:v>$80,000 Split</c:v>
                </c:pt>
                <c:pt idx="4">
                  <c:v>$100,000 Not Split</c:v>
                </c:pt>
                <c:pt idx="5">
                  <c:v>$100,000 Split</c:v>
                </c:pt>
              </c:strCache>
            </c:strRef>
          </c:cat>
          <c:val>
            <c:numRef>
              <c:f>Sheet1!$B$2:$B$7</c:f>
              <c:numCache>
                <c:formatCode>"$"#,##0</c:formatCode>
                <c:ptCount val="6"/>
                <c:pt idx="0">
                  <c:v>46157</c:v>
                </c:pt>
                <c:pt idx="1">
                  <c:v>50220</c:v>
                </c:pt>
                <c:pt idx="2">
                  <c:v>59071</c:v>
                </c:pt>
                <c:pt idx="3">
                  <c:v>64774</c:v>
                </c:pt>
                <c:pt idx="4">
                  <c:v>71230</c:v>
                </c:pt>
                <c:pt idx="5">
                  <c:v>78964</c:v>
                </c:pt>
              </c:numCache>
            </c:numRef>
          </c:val>
          <c:extLst>
            <c:ext xmlns:c16="http://schemas.microsoft.com/office/drawing/2014/chart" uri="{C3380CC4-5D6E-409C-BE32-E72D297353CC}">
              <c16:uniqueId val="{00000002-8FA8-428D-828B-A8071E8E1FAD}"/>
            </c:ext>
          </c:extLst>
        </c:ser>
        <c:ser>
          <c:idx val="1"/>
          <c:order val="1"/>
          <c:tx>
            <c:strRef>
              <c:f>Sheet1!$C$1</c:f>
              <c:strCache>
                <c:ptCount val="1"/>
                <c:pt idx="0">
                  <c:v>Estimated Taxes</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Sheet1!$A$2:$A$7</c:f>
              <c:strCache>
                <c:ptCount val="6"/>
                <c:pt idx="0">
                  <c:v>$60,000 Not Split</c:v>
                </c:pt>
                <c:pt idx="1">
                  <c:v>$60,000 Split</c:v>
                </c:pt>
                <c:pt idx="2">
                  <c:v>$80,000 Not Split</c:v>
                </c:pt>
                <c:pt idx="3">
                  <c:v>$80,000 Split</c:v>
                </c:pt>
                <c:pt idx="4">
                  <c:v>$100,000 Not Split</c:v>
                </c:pt>
                <c:pt idx="5">
                  <c:v>$100,000 Split</c:v>
                </c:pt>
              </c:strCache>
            </c:strRef>
          </c:cat>
          <c:val>
            <c:numRef>
              <c:f>Sheet1!$C$2:$C$7</c:f>
              <c:numCache>
                <c:formatCode>"$"#,##0</c:formatCode>
                <c:ptCount val="6"/>
                <c:pt idx="0">
                  <c:v>13843</c:v>
                </c:pt>
                <c:pt idx="1">
                  <c:v>9780</c:v>
                </c:pt>
                <c:pt idx="2">
                  <c:v>20929</c:v>
                </c:pt>
                <c:pt idx="3">
                  <c:v>15226</c:v>
                </c:pt>
                <c:pt idx="4">
                  <c:v>28770</c:v>
                </c:pt>
                <c:pt idx="5">
                  <c:v>21036</c:v>
                </c:pt>
              </c:numCache>
            </c:numRef>
          </c:val>
          <c:extLst>
            <c:ext xmlns:c16="http://schemas.microsoft.com/office/drawing/2014/chart" uri="{C3380CC4-5D6E-409C-BE32-E72D297353CC}">
              <c16:uniqueId val="{00000003-8FA8-428D-828B-A8071E8E1FAD}"/>
            </c:ext>
          </c:extLst>
        </c:ser>
        <c:dLbls>
          <c:dLblPos val="ctr"/>
          <c:showLegendKey val="0"/>
          <c:showVal val="1"/>
          <c:showCatName val="0"/>
          <c:showSerName val="0"/>
          <c:showPercent val="0"/>
          <c:showBubbleSize val="0"/>
        </c:dLbls>
        <c:gapWidth val="79"/>
        <c:overlap val="100"/>
        <c:axId val="39154048"/>
        <c:axId val="39155584"/>
      </c:barChart>
      <c:catAx>
        <c:axId val="39154048"/>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64" b="0" i="0" u="none" strike="noStrike" kern="1200" cap="all" spc="120" normalizeH="0" baseline="0">
                <a:solidFill>
                  <a:schemeClr val="tx1">
                    <a:lumMod val="65000"/>
                    <a:lumOff val="35000"/>
                  </a:schemeClr>
                </a:solidFill>
                <a:latin typeface="+mn-lt"/>
                <a:ea typeface="+mn-ea"/>
                <a:cs typeface="+mn-cs"/>
              </a:defRPr>
            </a:pPr>
            <a:endParaRPr lang="en-US"/>
          </a:p>
        </c:txPr>
        <c:crossAx val="39155584"/>
        <c:crosses val="autoZero"/>
        <c:auto val="1"/>
        <c:lblAlgn val="ctr"/>
        <c:lblOffset val="100"/>
        <c:noMultiLvlLbl val="0"/>
      </c:catAx>
      <c:valAx>
        <c:axId val="39155584"/>
        <c:scaling>
          <c:orientation val="minMax"/>
          <c:max val="100000"/>
          <c:min val="30000"/>
        </c:scaling>
        <c:delete val="1"/>
        <c:axPos val="l"/>
        <c:numFmt formatCode="&quot;$&quot;#,##0.00" sourceLinked="0"/>
        <c:majorTickMark val="none"/>
        <c:minorTickMark val="none"/>
        <c:tickLblPos val="nextTo"/>
        <c:crossAx val="39154048"/>
        <c:crosses val="autoZero"/>
        <c:crossBetween val="between"/>
        <c:majorUnit val="5000"/>
        <c:minorUnit val="5000"/>
      </c:valAx>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4">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98">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064" kern="1200" cap="all" spc="120" normalizeH="0" baseline="0"/>
  </cs:categoryAxis>
  <cs:chartArea mods="allowNoFillOverride allowNoLineOverride">
    <cs:lnRef idx="0"/>
    <cs:fillRef idx="0"/>
    <cs:effectRef idx="0"/>
    <cs:fontRef idx="minor">
      <a:schemeClr val="dk1"/>
    </cs:fontRef>
    <cs:spPr>
      <a:solidFill>
        <a:schemeClr val="lt1"/>
      </a:solidFill>
      <a:ln w="9525" cap="flat" cmpd="sng" algn="ctr">
        <a:solidFill>
          <a:schemeClr val="tx1">
            <a:lumMod val="15000"/>
            <a:lumOff val="85000"/>
          </a:schemeClr>
        </a:solidFill>
        <a:round/>
      </a:ln>
    </cs:spPr>
    <cs:defRPr sz="1197" kern="1200"/>
  </cs:chartArea>
  <cs:dataLabel>
    <cs:lnRef idx="0"/>
    <cs:fillRef idx="0"/>
    <cs:effectRef idx="0"/>
    <cs:fontRef idx="minor">
      <a:schemeClr val="lt1"/>
    </cs:fontRef>
    <cs:defRPr sz="1197" b="0" i="0" u="none" strike="noStrike" kern="1200" baseline="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fontRef idx="minor">
      <a:schemeClr val="dk1"/>
    </cs:fontRef>
    <cs:spPr>
      <a:ln w="22225" cap="rnd">
        <a:solidFill>
          <a:schemeClr val="phClr"/>
        </a:solidFill>
        <a:round/>
      </a:ln>
    </cs:spPr>
  </cs:dataPointLine>
  <cs:dataPointMarker>
    <cs:lnRef idx="0">
      <cs:styleClr val="auto"/>
    </cs:lnRef>
    <cs:fillRef idx="0">
      <cs:styleClr val="auto"/>
    </cs:fillRef>
    <cs:effectRef idx="0"/>
    <cs:fontRef idx="minor">
      <a:schemeClr val="dk1"/>
    </cs:fontRef>
    <cs:spPr>
      <a:solidFill>
        <a:schemeClr val="phClr"/>
      </a:solidFill>
      <a:ln w="9525">
        <a:solidFill>
          <a:schemeClr val="phClr"/>
        </a:solidFill>
        <a:round/>
      </a:ln>
    </cs:spPr>
  </cs:dataPointMarker>
  <cs:dataPointMarkerLayout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15000"/>
            <a:lumOff val="85000"/>
          </a:schemeClr>
        </a:solidFill>
      </a:ln>
    </cs:spPr>
  </cs:downBar>
  <cs:dropLine>
    <cs:lnRef idx="0"/>
    <cs:fillRef idx="0"/>
    <cs:effectRef idx="0"/>
    <cs:fontRef idx="minor">
      <a:schemeClr val="dk1"/>
    </cs:fontRef>
    <cs:spPr>
      <a:ln w="9525">
        <a:solidFill>
          <a:schemeClr val="tx1">
            <a:lumMod val="35000"/>
            <a:lumOff val="65000"/>
          </a:schemeClr>
        </a:solidFill>
      </a:ln>
    </cs:spPr>
  </cs:dropLine>
  <cs:errorBar>
    <cs:lnRef idx="0"/>
    <cs:fillRef idx="0"/>
    <cs:effectRef idx="0"/>
    <cs:fontRef idx="minor">
      <a:schemeClr val="dk1"/>
    </cs:fontRef>
    <cs:spPr>
      <a:ln w="9525">
        <a:solidFill>
          <a:schemeClr val="tx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15000"/>
            <a:lumOff val="85000"/>
          </a:schemeClr>
        </a:solidFill>
        <a:round/>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50000"/>
            <a:lumOff val="50000"/>
          </a:schemeClr>
        </a:solidFill>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cap="all" spc="120" normalizeH="0" baseline="0"/>
  </cs:title>
  <cs:trendline>
    <cs:lnRef idx="0">
      <cs:styleClr val="auto"/>
    </cs:lnRef>
    <cs:fillRef idx="0"/>
    <cs:effectRef idx="0"/>
    <cs:fontRef idx="minor">
      <a:schemeClr val="dk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064" kern="1200"/>
  </cs:trendlineLabel>
  <cs:upBar>
    <cs:lnRef idx="0"/>
    <cs:fillRef idx="0"/>
    <cs:effectRef idx="0"/>
    <cs:fontRef idx="minor">
      <a:schemeClr val="dk1"/>
    </cs:fontRef>
    <cs:spPr>
      <a:solidFill>
        <a:schemeClr val="lt1"/>
      </a:solidFill>
      <a:ln w="9525">
        <a:solidFill>
          <a:schemeClr val="tx1">
            <a:lumMod val="65000"/>
            <a:lumOff val="35000"/>
          </a:schemeClr>
        </a:solidFill>
      </a:ln>
    </cs:spPr>
  </cs:upBar>
  <cs:valueAxis>
    <cs:lnRef idx="0"/>
    <cs:fillRef idx="0"/>
    <cs:effectRef idx="0"/>
    <cs:fontRef idx="minor">
      <a:schemeClr val="tx1">
        <a:lumMod val="65000"/>
        <a:lumOff val="35000"/>
      </a:schemeClr>
    </cs:fontRef>
    <cs:spPr>
      <a:ln w="9525" cap="flat" cmpd="sng" algn="ctr">
        <a:solidFill>
          <a:schemeClr val="dk1">
            <a:lumMod val="15000"/>
            <a:lumOff val="85000"/>
          </a:schemeClr>
        </a:solidFill>
        <a:round/>
      </a:ln>
    </cs:spPr>
    <cs:defRPr sz="1197" kern="1200"/>
  </cs:valueAxis>
  <cs:wall>
    <cs:lnRef idx="0"/>
    <cs:fillRef idx="0"/>
    <cs:effectRef idx="0"/>
    <cs:fontRef idx="minor">
      <a:schemeClr val="dk1"/>
    </cs:fontRef>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7.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2" y="3"/>
            <a:ext cx="2971800" cy="457200"/>
          </a:xfrm>
          <a:prstGeom prst="rect">
            <a:avLst/>
          </a:prstGeom>
        </p:spPr>
        <p:txBody>
          <a:bodyPr vert="horz" lIns="88208" tIns="44104" rIns="88208" bIns="44104" rtlCol="0"/>
          <a:lstStyle>
            <a:lvl1pPr algn="l">
              <a:defRPr sz="1200"/>
            </a:lvl1pPr>
          </a:lstStyle>
          <a:p>
            <a:endParaRPr lang="en-GB" dirty="0">
              <a:latin typeface="Canaccord Effra Light" panose="020B0403020203020204" pitchFamily="34" charset="0"/>
            </a:endParaRPr>
          </a:p>
        </p:txBody>
      </p:sp>
      <p:sp>
        <p:nvSpPr>
          <p:cNvPr id="3" name="Date Placeholder 2"/>
          <p:cNvSpPr>
            <a:spLocks noGrp="1"/>
          </p:cNvSpPr>
          <p:nvPr>
            <p:ph type="dt" sz="quarter" idx="1"/>
          </p:nvPr>
        </p:nvSpPr>
        <p:spPr>
          <a:xfrm>
            <a:off x="3884615" y="3"/>
            <a:ext cx="2971800" cy="457200"/>
          </a:xfrm>
          <a:prstGeom prst="rect">
            <a:avLst/>
          </a:prstGeom>
        </p:spPr>
        <p:txBody>
          <a:bodyPr vert="horz" lIns="88208" tIns="44104" rIns="88208" bIns="44104" rtlCol="0"/>
          <a:lstStyle>
            <a:lvl1pPr algn="r">
              <a:defRPr sz="1200"/>
            </a:lvl1pPr>
          </a:lstStyle>
          <a:p>
            <a:fld id="{7C262164-C289-4EC4-A26C-22ACE37C8DF8}" type="datetimeFigureOut">
              <a:rPr lang="en-GB" smtClean="0">
                <a:latin typeface="Canaccord Effra Light" panose="020B0403020203020204" pitchFamily="34" charset="0"/>
              </a:rPr>
              <a:t>19/02/2020</a:t>
            </a:fld>
            <a:endParaRPr lang="en-GB" dirty="0">
              <a:latin typeface="Canaccord Effra Light" panose="020B0403020203020204" pitchFamily="34" charset="0"/>
            </a:endParaRPr>
          </a:p>
        </p:txBody>
      </p:sp>
      <p:sp>
        <p:nvSpPr>
          <p:cNvPr id="4" name="Footer Placeholder 3"/>
          <p:cNvSpPr>
            <a:spLocks noGrp="1"/>
          </p:cNvSpPr>
          <p:nvPr>
            <p:ph type="ftr" sz="quarter" idx="2"/>
          </p:nvPr>
        </p:nvSpPr>
        <p:spPr>
          <a:xfrm>
            <a:off x="2" y="8685213"/>
            <a:ext cx="2971800" cy="457200"/>
          </a:xfrm>
          <a:prstGeom prst="rect">
            <a:avLst/>
          </a:prstGeom>
        </p:spPr>
        <p:txBody>
          <a:bodyPr vert="horz" lIns="88208" tIns="44104" rIns="88208" bIns="44104" rtlCol="0" anchor="b"/>
          <a:lstStyle>
            <a:lvl1pPr algn="l">
              <a:defRPr sz="1200"/>
            </a:lvl1pPr>
          </a:lstStyle>
          <a:p>
            <a:endParaRPr lang="en-GB" dirty="0">
              <a:latin typeface="Canaccord Effra Light" panose="020B0403020203020204" pitchFamily="34" charset="0"/>
            </a:endParaRPr>
          </a:p>
        </p:txBody>
      </p:sp>
      <p:sp>
        <p:nvSpPr>
          <p:cNvPr id="5" name="Slide Number Placeholder 4"/>
          <p:cNvSpPr>
            <a:spLocks noGrp="1"/>
          </p:cNvSpPr>
          <p:nvPr>
            <p:ph type="sldNum" sz="quarter" idx="3"/>
          </p:nvPr>
        </p:nvSpPr>
        <p:spPr>
          <a:xfrm>
            <a:off x="3884615" y="8685213"/>
            <a:ext cx="2971800" cy="457200"/>
          </a:xfrm>
          <a:prstGeom prst="rect">
            <a:avLst/>
          </a:prstGeom>
        </p:spPr>
        <p:txBody>
          <a:bodyPr vert="horz" lIns="88208" tIns="44104" rIns="88208" bIns="44104" rtlCol="0" anchor="b"/>
          <a:lstStyle>
            <a:lvl1pPr algn="r">
              <a:defRPr sz="1200"/>
            </a:lvl1pPr>
          </a:lstStyle>
          <a:p>
            <a:fld id="{1E1505BF-EDB5-4AB0-B13C-D65E18FAFD09}" type="slidenum">
              <a:rPr lang="en-GB" smtClean="0">
                <a:latin typeface="Canaccord Effra Light" panose="020B0403020203020204" pitchFamily="34" charset="0"/>
              </a:rPr>
              <a:t>‹#›</a:t>
            </a:fld>
            <a:endParaRPr lang="en-GB" dirty="0">
              <a:latin typeface="Canaccord Effra Light" panose="020B0403020203020204" pitchFamily="34" charset="0"/>
            </a:endParaRPr>
          </a:p>
        </p:txBody>
      </p:sp>
    </p:spTree>
    <p:extLst>
      <p:ext uri="{BB962C8B-B14F-4D97-AF65-F5344CB8AC3E}">
        <p14:creationId xmlns:p14="http://schemas.microsoft.com/office/powerpoint/2010/main" val="283145372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2" y="3"/>
            <a:ext cx="2971800" cy="457200"/>
          </a:xfrm>
          <a:prstGeom prst="rect">
            <a:avLst/>
          </a:prstGeom>
        </p:spPr>
        <p:txBody>
          <a:bodyPr vert="horz" lIns="88208" tIns="44104" rIns="88208" bIns="44104" rtlCol="0"/>
          <a:lstStyle>
            <a:lvl1pPr algn="l">
              <a:defRPr sz="1200">
                <a:latin typeface="Canaccord Effra Light" panose="020B0403020203020204" pitchFamily="34" charset="0"/>
              </a:defRPr>
            </a:lvl1pPr>
          </a:lstStyle>
          <a:p>
            <a:endParaRPr lang="en-GB" dirty="0"/>
          </a:p>
        </p:txBody>
      </p:sp>
      <p:sp>
        <p:nvSpPr>
          <p:cNvPr id="3" name="Date Placeholder 2"/>
          <p:cNvSpPr>
            <a:spLocks noGrp="1"/>
          </p:cNvSpPr>
          <p:nvPr>
            <p:ph type="dt" idx="1"/>
          </p:nvPr>
        </p:nvSpPr>
        <p:spPr>
          <a:xfrm>
            <a:off x="3884615" y="3"/>
            <a:ext cx="2971800" cy="457200"/>
          </a:xfrm>
          <a:prstGeom prst="rect">
            <a:avLst/>
          </a:prstGeom>
        </p:spPr>
        <p:txBody>
          <a:bodyPr vert="horz" lIns="88208" tIns="44104" rIns="88208" bIns="44104" rtlCol="0"/>
          <a:lstStyle>
            <a:lvl1pPr algn="r">
              <a:defRPr sz="1200">
                <a:latin typeface="Canaccord Effra Light" panose="020B0403020203020204" pitchFamily="34" charset="0"/>
              </a:defRPr>
            </a:lvl1pPr>
          </a:lstStyle>
          <a:p>
            <a:fld id="{23231D75-E7B4-42E7-A57A-DB1FB477320C}" type="datetimeFigureOut">
              <a:rPr lang="en-GB" smtClean="0"/>
              <a:pPr/>
              <a:t>19/02/2020</a:t>
            </a:fld>
            <a:endParaRPr lang="en-GB" dirty="0"/>
          </a:p>
        </p:txBody>
      </p:sp>
      <p:sp>
        <p:nvSpPr>
          <p:cNvPr id="4" name="Slide Image Placeholder 3"/>
          <p:cNvSpPr>
            <a:spLocks noGrp="1" noRot="1" noChangeAspect="1"/>
          </p:cNvSpPr>
          <p:nvPr>
            <p:ph type="sldImg" idx="2"/>
          </p:nvPr>
        </p:nvSpPr>
        <p:spPr>
          <a:xfrm>
            <a:off x="1143000" y="685800"/>
            <a:ext cx="4573588" cy="3430588"/>
          </a:xfrm>
          <a:prstGeom prst="rect">
            <a:avLst/>
          </a:prstGeom>
          <a:noFill/>
          <a:ln w="12700">
            <a:solidFill>
              <a:prstClr val="black"/>
            </a:solidFill>
          </a:ln>
        </p:spPr>
        <p:txBody>
          <a:bodyPr vert="horz" lIns="88208" tIns="44104" rIns="88208" bIns="44104" rtlCol="0" anchor="ctr"/>
          <a:lstStyle/>
          <a:p>
            <a:endParaRPr lang="en-GB" dirty="0"/>
          </a:p>
        </p:txBody>
      </p:sp>
      <p:sp>
        <p:nvSpPr>
          <p:cNvPr id="5" name="Notes Placeholder 4"/>
          <p:cNvSpPr>
            <a:spLocks noGrp="1"/>
          </p:cNvSpPr>
          <p:nvPr>
            <p:ph type="body" sz="quarter" idx="3"/>
          </p:nvPr>
        </p:nvSpPr>
        <p:spPr>
          <a:xfrm>
            <a:off x="685801" y="4343400"/>
            <a:ext cx="5486400" cy="4114800"/>
          </a:xfrm>
          <a:prstGeom prst="rect">
            <a:avLst/>
          </a:prstGeom>
        </p:spPr>
        <p:txBody>
          <a:bodyPr vert="horz" lIns="88208" tIns="44104" rIns="88208" bIns="44104" rtlCol="0"/>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6" name="Footer Placeholder 5"/>
          <p:cNvSpPr>
            <a:spLocks noGrp="1"/>
          </p:cNvSpPr>
          <p:nvPr>
            <p:ph type="ftr" sz="quarter" idx="4"/>
          </p:nvPr>
        </p:nvSpPr>
        <p:spPr>
          <a:xfrm>
            <a:off x="2" y="8685213"/>
            <a:ext cx="2971800" cy="457200"/>
          </a:xfrm>
          <a:prstGeom prst="rect">
            <a:avLst/>
          </a:prstGeom>
        </p:spPr>
        <p:txBody>
          <a:bodyPr vert="horz" lIns="88208" tIns="44104" rIns="88208" bIns="44104" rtlCol="0" anchor="b"/>
          <a:lstStyle>
            <a:lvl1pPr algn="l">
              <a:defRPr sz="1200">
                <a:latin typeface="Canaccord Effra Light" panose="020B0403020203020204" pitchFamily="34" charset="0"/>
              </a:defRPr>
            </a:lvl1pPr>
          </a:lstStyle>
          <a:p>
            <a:endParaRPr lang="en-GB" dirty="0"/>
          </a:p>
        </p:txBody>
      </p:sp>
      <p:sp>
        <p:nvSpPr>
          <p:cNvPr id="7" name="Slide Number Placeholder 6"/>
          <p:cNvSpPr>
            <a:spLocks noGrp="1"/>
          </p:cNvSpPr>
          <p:nvPr>
            <p:ph type="sldNum" sz="quarter" idx="5"/>
          </p:nvPr>
        </p:nvSpPr>
        <p:spPr>
          <a:xfrm>
            <a:off x="3884615" y="8685213"/>
            <a:ext cx="2971800" cy="457200"/>
          </a:xfrm>
          <a:prstGeom prst="rect">
            <a:avLst/>
          </a:prstGeom>
        </p:spPr>
        <p:txBody>
          <a:bodyPr vert="horz" lIns="88208" tIns="44104" rIns="88208" bIns="44104" rtlCol="0" anchor="b"/>
          <a:lstStyle>
            <a:lvl1pPr algn="r">
              <a:defRPr sz="1200">
                <a:latin typeface="Canaccord Effra Light" panose="020B0403020203020204" pitchFamily="34" charset="0"/>
              </a:defRPr>
            </a:lvl1pPr>
          </a:lstStyle>
          <a:p>
            <a:fld id="{6FC9C379-55B7-46F6-9FE6-33BF89E2F543}" type="slidenum">
              <a:rPr lang="en-GB" smtClean="0"/>
              <a:pPr/>
              <a:t>‹#›</a:t>
            </a:fld>
            <a:endParaRPr lang="en-GB" dirty="0"/>
          </a:p>
        </p:txBody>
      </p:sp>
    </p:spTree>
    <p:extLst>
      <p:ext uri="{BB962C8B-B14F-4D97-AF65-F5344CB8AC3E}">
        <p14:creationId xmlns:p14="http://schemas.microsoft.com/office/powerpoint/2010/main" val="311283664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Canaccord Effra Light" panose="020B0403020203020204" pitchFamily="34" charset="0"/>
        <a:ea typeface="+mn-ea"/>
        <a:cs typeface="+mn-cs"/>
      </a:defRPr>
    </a:lvl1pPr>
    <a:lvl2pPr marL="457200" algn="l" defTabSz="914400" rtl="0" eaLnBrk="1" latinLnBrk="0" hangingPunct="1">
      <a:defRPr sz="1200" kern="1200">
        <a:solidFill>
          <a:schemeClr val="tx1"/>
        </a:solidFill>
        <a:latin typeface="Canaccord Effra Light" panose="020B0403020203020204" pitchFamily="34" charset="0"/>
        <a:ea typeface="+mn-ea"/>
        <a:cs typeface="+mn-cs"/>
      </a:defRPr>
    </a:lvl2pPr>
    <a:lvl3pPr marL="914400" algn="l" defTabSz="914400" rtl="0" eaLnBrk="1" latinLnBrk="0" hangingPunct="1">
      <a:defRPr sz="1200" kern="1200">
        <a:solidFill>
          <a:schemeClr val="tx1"/>
        </a:solidFill>
        <a:latin typeface="Canaccord Effra Light" panose="020B0403020203020204" pitchFamily="34" charset="0"/>
        <a:ea typeface="+mn-ea"/>
        <a:cs typeface="+mn-cs"/>
      </a:defRPr>
    </a:lvl3pPr>
    <a:lvl4pPr marL="1371600" algn="l" defTabSz="914400" rtl="0" eaLnBrk="1" latinLnBrk="0" hangingPunct="1">
      <a:defRPr sz="1200" kern="1200">
        <a:solidFill>
          <a:schemeClr val="tx1"/>
        </a:solidFill>
        <a:latin typeface="Canaccord Effra Light" panose="020B0403020203020204" pitchFamily="34" charset="0"/>
        <a:ea typeface="+mn-ea"/>
        <a:cs typeface="+mn-cs"/>
      </a:defRPr>
    </a:lvl4pPr>
    <a:lvl5pPr marL="1828800" algn="l" defTabSz="914400" rtl="0" eaLnBrk="1" latinLnBrk="0" hangingPunct="1">
      <a:defRPr sz="1200" kern="1200">
        <a:solidFill>
          <a:schemeClr val="tx1"/>
        </a:solidFill>
        <a:latin typeface="Canaccord Effra Light" panose="020B0403020203020204"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6FC9C379-55B7-46F6-9FE6-33BF89E2F543}" type="slidenum">
              <a:rPr lang="en-GB" smtClean="0"/>
              <a:pPr/>
              <a:t>0</a:t>
            </a:fld>
            <a:endParaRPr lang="en-GB" dirty="0"/>
          </a:p>
        </p:txBody>
      </p:sp>
    </p:spTree>
    <p:extLst>
      <p:ext uri="{BB962C8B-B14F-4D97-AF65-F5344CB8AC3E}">
        <p14:creationId xmlns:p14="http://schemas.microsoft.com/office/powerpoint/2010/main" val="143793394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FC9C379-55B7-46F6-9FE6-33BF89E2F543}" type="slidenum">
              <a:rPr lang="en-GB" smtClean="0"/>
              <a:pPr/>
              <a:t>9</a:t>
            </a:fld>
            <a:endParaRPr lang="en-GB" dirty="0"/>
          </a:p>
        </p:txBody>
      </p:sp>
    </p:spTree>
    <p:extLst>
      <p:ext uri="{BB962C8B-B14F-4D97-AF65-F5344CB8AC3E}">
        <p14:creationId xmlns:p14="http://schemas.microsoft.com/office/powerpoint/2010/main" val="210918747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6FC9C379-55B7-46F6-9FE6-33BF89E2F543}" type="slidenum">
              <a:rPr lang="en-GB" smtClean="0"/>
              <a:pPr/>
              <a:t>10</a:t>
            </a:fld>
            <a:endParaRPr lang="en-GB" dirty="0"/>
          </a:p>
        </p:txBody>
      </p:sp>
    </p:spTree>
    <p:extLst>
      <p:ext uri="{BB962C8B-B14F-4D97-AF65-F5344CB8AC3E}">
        <p14:creationId xmlns:p14="http://schemas.microsoft.com/office/powerpoint/2010/main" val="97617751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6FC9C379-55B7-46F6-9FE6-33BF89E2F543}" type="slidenum">
              <a:rPr lang="en-GB" smtClean="0"/>
              <a:pPr/>
              <a:t>11</a:t>
            </a:fld>
            <a:endParaRPr lang="en-GB" dirty="0"/>
          </a:p>
        </p:txBody>
      </p:sp>
    </p:spTree>
    <p:extLst>
      <p:ext uri="{BB962C8B-B14F-4D97-AF65-F5344CB8AC3E}">
        <p14:creationId xmlns:p14="http://schemas.microsoft.com/office/powerpoint/2010/main" val="186077755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6FC9C379-55B7-46F6-9FE6-33BF89E2F543}" type="slidenum">
              <a:rPr lang="en-GB" smtClean="0"/>
              <a:pPr/>
              <a:t>12</a:t>
            </a:fld>
            <a:endParaRPr lang="en-GB" dirty="0"/>
          </a:p>
        </p:txBody>
      </p:sp>
    </p:spTree>
    <p:extLst>
      <p:ext uri="{BB962C8B-B14F-4D97-AF65-F5344CB8AC3E}">
        <p14:creationId xmlns:p14="http://schemas.microsoft.com/office/powerpoint/2010/main" val="303437367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6FC9C379-55B7-46F6-9FE6-33BF89E2F543}" type="slidenum">
              <a:rPr lang="en-GB" smtClean="0"/>
              <a:pPr/>
              <a:t>13</a:t>
            </a:fld>
            <a:endParaRPr lang="en-GB" dirty="0"/>
          </a:p>
        </p:txBody>
      </p:sp>
    </p:spTree>
    <p:extLst>
      <p:ext uri="{BB962C8B-B14F-4D97-AF65-F5344CB8AC3E}">
        <p14:creationId xmlns:p14="http://schemas.microsoft.com/office/powerpoint/2010/main" val="76815188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FC9C379-55B7-46F6-9FE6-33BF89E2F543}" type="slidenum">
              <a:rPr lang="en-GB" smtClean="0"/>
              <a:pPr/>
              <a:t>14</a:t>
            </a:fld>
            <a:endParaRPr lang="en-GB" dirty="0"/>
          </a:p>
        </p:txBody>
      </p:sp>
    </p:spTree>
    <p:extLst>
      <p:ext uri="{BB962C8B-B14F-4D97-AF65-F5344CB8AC3E}">
        <p14:creationId xmlns:p14="http://schemas.microsoft.com/office/powerpoint/2010/main" val="95397672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6FC9C379-55B7-46F6-9FE6-33BF89E2F543}" type="slidenum">
              <a:rPr lang="en-GB" smtClean="0"/>
              <a:pPr/>
              <a:t>15</a:t>
            </a:fld>
            <a:endParaRPr lang="en-GB" dirty="0"/>
          </a:p>
        </p:txBody>
      </p:sp>
    </p:spTree>
    <p:extLst>
      <p:ext uri="{BB962C8B-B14F-4D97-AF65-F5344CB8AC3E}">
        <p14:creationId xmlns:p14="http://schemas.microsoft.com/office/powerpoint/2010/main" val="336205885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6FC9C379-55B7-46F6-9FE6-33BF89E2F543}" type="slidenum">
              <a:rPr lang="en-GB" smtClean="0"/>
              <a:pPr/>
              <a:t>16</a:t>
            </a:fld>
            <a:endParaRPr lang="en-GB" dirty="0"/>
          </a:p>
        </p:txBody>
      </p:sp>
    </p:spTree>
    <p:extLst>
      <p:ext uri="{BB962C8B-B14F-4D97-AF65-F5344CB8AC3E}">
        <p14:creationId xmlns:p14="http://schemas.microsoft.com/office/powerpoint/2010/main" val="99837431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6FC9C379-55B7-46F6-9FE6-33BF89E2F543}" type="slidenum">
              <a:rPr lang="en-GB" smtClean="0"/>
              <a:pPr/>
              <a:t>17</a:t>
            </a:fld>
            <a:endParaRPr lang="en-GB" dirty="0"/>
          </a:p>
        </p:txBody>
      </p:sp>
    </p:spTree>
    <p:extLst>
      <p:ext uri="{BB962C8B-B14F-4D97-AF65-F5344CB8AC3E}">
        <p14:creationId xmlns:p14="http://schemas.microsoft.com/office/powerpoint/2010/main" val="373960142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6FC9C379-55B7-46F6-9FE6-33BF89E2F543}" type="slidenum">
              <a:rPr lang="en-GB" smtClean="0"/>
              <a:pPr/>
              <a:t>18</a:t>
            </a:fld>
            <a:endParaRPr lang="en-GB" dirty="0"/>
          </a:p>
        </p:txBody>
      </p:sp>
    </p:spTree>
    <p:extLst>
      <p:ext uri="{BB962C8B-B14F-4D97-AF65-F5344CB8AC3E}">
        <p14:creationId xmlns:p14="http://schemas.microsoft.com/office/powerpoint/2010/main" val="415518481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
        <p:cNvGrpSpPr/>
        <p:nvPr/>
      </p:nvGrpSpPr>
      <p:grpSpPr>
        <a:xfrm>
          <a:off x="0" y="0"/>
          <a:ext cx="0" cy="0"/>
          <a:chOff x="0" y="0"/>
          <a:chExt cx="0" cy="0"/>
        </a:xfrm>
      </p:grpSpPr>
      <p:sp>
        <p:nvSpPr>
          <p:cNvPr id="53" name="Google Shape;53;gd9c453428_0_16:notes"/>
          <p:cNvSpPr>
            <a:spLocks noGrp="1" noRot="1" noChangeAspect="1"/>
          </p:cNvSpPr>
          <p:nvPr>
            <p:ph type="sldImg" idx="2"/>
          </p:nvPr>
        </p:nvSpPr>
        <p:spPr>
          <a:xfrm>
            <a:off x="1036638" y="652463"/>
            <a:ext cx="4356100" cy="3267075"/>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4" name="Google Shape;54;gd9c453428_0_16:notes"/>
          <p:cNvSpPr txBox="1">
            <a:spLocks noGrp="1"/>
          </p:cNvSpPr>
          <p:nvPr>
            <p:ph type="body" idx="1"/>
          </p:nvPr>
        </p:nvSpPr>
        <p:spPr>
          <a:xfrm>
            <a:off x="642938" y="4136572"/>
            <a:ext cx="5143500" cy="3918857"/>
          </a:xfrm>
          <a:prstGeom prst="rect">
            <a:avLst/>
          </a:prstGeom>
        </p:spPr>
        <p:txBody>
          <a:bodyPr spcFirstLastPara="1" wrap="square" lIns="86479" tIns="86479" rIns="86479" bIns="86479" anchor="t" anchorCtr="0">
            <a:noAutofit/>
          </a:bodyPr>
          <a:lstStyle/>
          <a:p>
            <a:pPr>
              <a:lnSpc>
                <a:spcPct val="115000"/>
              </a:lnSpc>
            </a:pPr>
            <a:endParaRPr dirty="0"/>
          </a:p>
        </p:txBody>
      </p:sp>
    </p:spTree>
    <p:extLst>
      <p:ext uri="{BB962C8B-B14F-4D97-AF65-F5344CB8AC3E}">
        <p14:creationId xmlns:p14="http://schemas.microsoft.com/office/powerpoint/2010/main" val="288821087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6FC9C379-55B7-46F6-9FE6-33BF89E2F543}" type="slidenum">
              <a:rPr lang="en-GB" smtClean="0"/>
              <a:pPr/>
              <a:t>19</a:t>
            </a:fld>
            <a:endParaRPr lang="en-GB" dirty="0"/>
          </a:p>
        </p:txBody>
      </p:sp>
    </p:spTree>
    <p:extLst>
      <p:ext uri="{BB962C8B-B14F-4D97-AF65-F5344CB8AC3E}">
        <p14:creationId xmlns:p14="http://schemas.microsoft.com/office/powerpoint/2010/main" val="361246841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6FC9C379-55B7-46F6-9FE6-33BF89E2F543}" type="slidenum">
              <a:rPr lang="en-GB" smtClean="0"/>
              <a:pPr/>
              <a:t>20</a:t>
            </a:fld>
            <a:endParaRPr lang="en-GB" dirty="0"/>
          </a:p>
        </p:txBody>
      </p:sp>
    </p:spTree>
    <p:extLst>
      <p:ext uri="{BB962C8B-B14F-4D97-AF65-F5344CB8AC3E}">
        <p14:creationId xmlns:p14="http://schemas.microsoft.com/office/powerpoint/2010/main" val="36561932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6FC9C379-55B7-46F6-9FE6-33BF89E2F543}" type="slidenum">
              <a:rPr lang="en-GB" smtClean="0"/>
              <a:pPr/>
              <a:t>21</a:t>
            </a:fld>
            <a:endParaRPr lang="en-GB" dirty="0"/>
          </a:p>
        </p:txBody>
      </p:sp>
    </p:spTree>
    <p:extLst>
      <p:ext uri="{BB962C8B-B14F-4D97-AF65-F5344CB8AC3E}">
        <p14:creationId xmlns:p14="http://schemas.microsoft.com/office/powerpoint/2010/main" val="211356055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6FC9C379-55B7-46F6-9FE6-33BF89E2F543}" type="slidenum">
              <a:rPr lang="en-GB" smtClean="0"/>
              <a:pPr/>
              <a:t>22</a:t>
            </a:fld>
            <a:endParaRPr lang="en-GB" dirty="0"/>
          </a:p>
        </p:txBody>
      </p:sp>
    </p:spTree>
    <p:extLst>
      <p:ext uri="{BB962C8B-B14F-4D97-AF65-F5344CB8AC3E}">
        <p14:creationId xmlns:p14="http://schemas.microsoft.com/office/powerpoint/2010/main" val="216802052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6FC9C379-55B7-46F6-9FE6-33BF89E2F543}" type="slidenum">
              <a:rPr lang="en-GB" smtClean="0"/>
              <a:pPr/>
              <a:t>23</a:t>
            </a:fld>
            <a:endParaRPr lang="en-GB" dirty="0"/>
          </a:p>
        </p:txBody>
      </p:sp>
    </p:spTree>
    <p:extLst>
      <p:ext uri="{BB962C8B-B14F-4D97-AF65-F5344CB8AC3E}">
        <p14:creationId xmlns:p14="http://schemas.microsoft.com/office/powerpoint/2010/main" val="223587246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6FC9C379-55B7-46F6-9FE6-33BF89E2F543}" type="slidenum">
              <a:rPr lang="en-GB" smtClean="0"/>
              <a:pPr/>
              <a:t>24</a:t>
            </a:fld>
            <a:endParaRPr lang="en-GB" dirty="0"/>
          </a:p>
        </p:txBody>
      </p:sp>
    </p:spTree>
    <p:extLst>
      <p:ext uri="{BB962C8B-B14F-4D97-AF65-F5344CB8AC3E}">
        <p14:creationId xmlns:p14="http://schemas.microsoft.com/office/powerpoint/2010/main" val="177686132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6FC9C379-55B7-46F6-9FE6-33BF89E2F543}" type="slidenum">
              <a:rPr lang="en-GB" smtClean="0"/>
              <a:pPr/>
              <a:t>25</a:t>
            </a:fld>
            <a:endParaRPr lang="en-GB" dirty="0"/>
          </a:p>
        </p:txBody>
      </p:sp>
    </p:spTree>
    <p:extLst>
      <p:ext uri="{BB962C8B-B14F-4D97-AF65-F5344CB8AC3E}">
        <p14:creationId xmlns:p14="http://schemas.microsoft.com/office/powerpoint/2010/main" val="4752727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6FC9C379-55B7-46F6-9FE6-33BF89E2F543}" type="slidenum">
              <a:rPr lang="en-GB" smtClean="0"/>
              <a:pPr/>
              <a:t>26</a:t>
            </a:fld>
            <a:endParaRPr lang="en-GB" dirty="0"/>
          </a:p>
        </p:txBody>
      </p:sp>
    </p:spTree>
    <p:extLst>
      <p:ext uri="{BB962C8B-B14F-4D97-AF65-F5344CB8AC3E}">
        <p14:creationId xmlns:p14="http://schemas.microsoft.com/office/powerpoint/2010/main" val="327577183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6FC9C379-55B7-46F6-9FE6-33BF89E2F543}" type="slidenum">
              <a:rPr lang="en-GB" smtClean="0"/>
              <a:pPr/>
              <a:t>27</a:t>
            </a:fld>
            <a:endParaRPr lang="en-GB" dirty="0"/>
          </a:p>
        </p:txBody>
      </p:sp>
    </p:spTree>
    <p:extLst>
      <p:ext uri="{BB962C8B-B14F-4D97-AF65-F5344CB8AC3E}">
        <p14:creationId xmlns:p14="http://schemas.microsoft.com/office/powerpoint/2010/main" val="210657922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6FC9C379-55B7-46F6-9FE6-33BF89E2F543}" type="slidenum">
              <a:rPr lang="en-GB" smtClean="0"/>
              <a:pPr/>
              <a:t>28</a:t>
            </a:fld>
            <a:endParaRPr lang="en-GB" dirty="0"/>
          </a:p>
        </p:txBody>
      </p:sp>
    </p:spTree>
    <p:extLst>
      <p:ext uri="{BB962C8B-B14F-4D97-AF65-F5344CB8AC3E}">
        <p14:creationId xmlns:p14="http://schemas.microsoft.com/office/powerpoint/2010/main" val="12724093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
        <p:cNvGrpSpPr/>
        <p:nvPr/>
      </p:nvGrpSpPr>
      <p:grpSpPr>
        <a:xfrm>
          <a:off x="0" y="0"/>
          <a:ext cx="0" cy="0"/>
          <a:chOff x="0" y="0"/>
          <a:chExt cx="0" cy="0"/>
        </a:xfrm>
      </p:grpSpPr>
      <p:sp>
        <p:nvSpPr>
          <p:cNvPr id="53" name="Google Shape;53;gd9c453428_0_16:notes"/>
          <p:cNvSpPr>
            <a:spLocks noGrp="1" noRot="1" noChangeAspect="1"/>
          </p:cNvSpPr>
          <p:nvPr>
            <p:ph type="sldImg" idx="2"/>
          </p:nvPr>
        </p:nvSpPr>
        <p:spPr>
          <a:xfrm>
            <a:off x="939800" y="620713"/>
            <a:ext cx="4148138" cy="31115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4" name="Google Shape;54;gd9c453428_0_16:notes"/>
          <p:cNvSpPr txBox="1">
            <a:spLocks noGrp="1"/>
          </p:cNvSpPr>
          <p:nvPr>
            <p:ph type="body" idx="1"/>
          </p:nvPr>
        </p:nvSpPr>
        <p:spPr>
          <a:xfrm>
            <a:off x="602755" y="3939593"/>
            <a:ext cx="4822031" cy="3732245"/>
          </a:xfrm>
          <a:prstGeom prst="rect">
            <a:avLst/>
          </a:prstGeom>
        </p:spPr>
        <p:txBody>
          <a:bodyPr spcFirstLastPara="1" wrap="square" lIns="81800" tIns="81800" rIns="81800" bIns="81800" anchor="t" anchorCtr="0">
            <a:noAutofit/>
          </a:bodyPr>
          <a:lstStyle/>
          <a:p>
            <a:endParaRPr/>
          </a:p>
        </p:txBody>
      </p:sp>
    </p:spTree>
    <p:extLst>
      <p:ext uri="{BB962C8B-B14F-4D97-AF65-F5344CB8AC3E}">
        <p14:creationId xmlns:p14="http://schemas.microsoft.com/office/powerpoint/2010/main" val="937322909"/>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0"/>
        <p:cNvGrpSpPr/>
        <p:nvPr/>
      </p:nvGrpSpPr>
      <p:grpSpPr>
        <a:xfrm>
          <a:off x="0" y="0"/>
          <a:ext cx="0" cy="0"/>
          <a:chOff x="0" y="0"/>
          <a:chExt cx="0" cy="0"/>
        </a:xfrm>
      </p:grpSpPr>
      <p:sp>
        <p:nvSpPr>
          <p:cNvPr id="581" name="Google Shape;581;g61bba67613_0_0:notes"/>
          <p:cNvSpPr txBox="1">
            <a:spLocks noGrp="1"/>
          </p:cNvSpPr>
          <p:nvPr>
            <p:ph type="body" idx="1"/>
          </p:nvPr>
        </p:nvSpPr>
        <p:spPr>
          <a:xfrm>
            <a:off x="731521" y="4560570"/>
            <a:ext cx="5852100" cy="4320600"/>
          </a:xfrm>
          <a:prstGeom prst="rect">
            <a:avLst/>
          </a:prstGeom>
        </p:spPr>
        <p:txBody>
          <a:bodyPr spcFirstLastPara="1" wrap="square" lIns="93250" tIns="46625" rIns="93250" bIns="46625" anchor="t" anchorCtr="0">
            <a:noAutofit/>
          </a:bodyPr>
          <a:lstStyle/>
          <a:p>
            <a:pPr marL="0" lvl="0" indent="0" algn="l" rtl="0">
              <a:spcBef>
                <a:spcPts val="0"/>
              </a:spcBef>
              <a:spcAft>
                <a:spcPts val="0"/>
              </a:spcAft>
              <a:buNone/>
            </a:pPr>
            <a:endParaRPr/>
          </a:p>
        </p:txBody>
      </p:sp>
      <p:sp>
        <p:nvSpPr>
          <p:cNvPr id="582" name="Google Shape;582;g61bba67613_0_0:notes"/>
          <p:cNvSpPr>
            <a:spLocks noGrp="1" noRot="1" noChangeAspect="1"/>
          </p:cNvSpPr>
          <p:nvPr>
            <p:ph type="sldImg" idx="2"/>
          </p:nvPr>
        </p:nvSpPr>
        <p:spPr>
          <a:xfrm>
            <a:off x="1255713" y="720725"/>
            <a:ext cx="4803775" cy="3602038"/>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0"/>
        <p:cNvGrpSpPr/>
        <p:nvPr/>
      </p:nvGrpSpPr>
      <p:grpSpPr>
        <a:xfrm>
          <a:off x="0" y="0"/>
          <a:ext cx="0" cy="0"/>
          <a:chOff x="0" y="0"/>
          <a:chExt cx="0" cy="0"/>
        </a:xfrm>
      </p:grpSpPr>
      <p:sp>
        <p:nvSpPr>
          <p:cNvPr id="581" name="Google Shape;581;g61bba67613_0_0:notes"/>
          <p:cNvSpPr txBox="1">
            <a:spLocks noGrp="1"/>
          </p:cNvSpPr>
          <p:nvPr>
            <p:ph type="body" idx="1"/>
          </p:nvPr>
        </p:nvSpPr>
        <p:spPr>
          <a:xfrm>
            <a:off x="731521" y="4560570"/>
            <a:ext cx="5852100" cy="4320600"/>
          </a:xfrm>
          <a:prstGeom prst="rect">
            <a:avLst/>
          </a:prstGeom>
        </p:spPr>
        <p:txBody>
          <a:bodyPr spcFirstLastPara="1" wrap="square" lIns="93250" tIns="46625" rIns="93250" bIns="46625" anchor="t" anchorCtr="0">
            <a:noAutofit/>
          </a:bodyPr>
          <a:lstStyle/>
          <a:p>
            <a:pPr marL="0" lvl="0" indent="0" algn="l" rtl="0">
              <a:spcBef>
                <a:spcPts val="0"/>
              </a:spcBef>
              <a:spcAft>
                <a:spcPts val="0"/>
              </a:spcAft>
              <a:buNone/>
            </a:pPr>
            <a:endParaRPr/>
          </a:p>
        </p:txBody>
      </p:sp>
      <p:sp>
        <p:nvSpPr>
          <p:cNvPr id="582" name="Google Shape;582;g61bba67613_0_0:notes"/>
          <p:cNvSpPr>
            <a:spLocks noGrp="1" noRot="1" noChangeAspect="1"/>
          </p:cNvSpPr>
          <p:nvPr>
            <p:ph type="sldImg" idx="2"/>
          </p:nvPr>
        </p:nvSpPr>
        <p:spPr>
          <a:xfrm>
            <a:off x="1255713" y="720725"/>
            <a:ext cx="4803775" cy="3602038"/>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773919684"/>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6FC9C379-55B7-46F6-9FE6-33BF89E2F543}" type="slidenum">
              <a:rPr lang="en-GB" smtClean="0"/>
              <a:pPr/>
              <a:t>31</a:t>
            </a:fld>
            <a:endParaRPr lang="en-GB" dirty="0"/>
          </a:p>
        </p:txBody>
      </p:sp>
    </p:spTree>
    <p:extLst>
      <p:ext uri="{BB962C8B-B14F-4D97-AF65-F5344CB8AC3E}">
        <p14:creationId xmlns:p14="http://schemas.microsoft.com/office/powerpoint/2010/main" val="1229449192"/>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0"/>
        <p:cNvGrpSpPr/>
        <p:nvPr/>
      </p:nvGrpSpPr>
      <p:grpSpPr>
        <a:xfrm>
          <a:off x="0" y="0"/>
          <a:ext cx="0" cy="0"/>
          <a:chOff x="0" y="0"/>
          <a:chExt cx="0" cy="0"/>
        </a:xfrm>
      </p:grpSpPr>
      <p:sp>
        <p:nvSpPr>
          <p:cNvPr id="351" name="Google Shape;351;g483b9b68ab_0_3:notes"/>
          <p:cNvSpPr>
            <a:spLocks noGrp="1" noRot="1" noChangeAspect="1"/>
          </p:cNvSpPr>
          <p:nvPr>
            <p:ph type="sldImg" idx="2"/>
          </p:nvPr>
        </p:nvSpPr>
        <p:spPr>
          <a:xfrm>
            <a:off x="1036638" y="652463"/>
            <a:ext cx="4356100" cy="3267075"/>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52" name="Google Shape;352;g483b9b68ab_0_3:notes"/>
          <p:cNvSpPr txBox="1">
            <a:spLocks noGrp="1"/>
          </p:cNvSpPr>
          <p:nvPr>
            <p:ph type="body" idx="1"/>
          </p:nvPr>
        </p:nvSpPr>
        <p:spPr>
          <a:xfrm>
            <a:off x="642938" y="4136572"/>
            <a:ext cx="5143500" cy="3918857"/>
          </a:xfrm>
          <a:prstGeom prst="rect">
            <a:avLst/>
          </a:prstGeom>
        </p:spPr>
        <p:txBody>
          <a:bodyPr spcFirstLastPara="1" wrap="square" lIns="86479" tIns="86479" rIns="86479" bIns="86479" anchor="t" anchorCtr="0">
            <a:noAutofit/>
          </a:bodyPr>
          <a:lstStyle/>
          <a:p>
            <a:endParaRPr/>
          </a:p>
        </p:txBody>
      </p:sp>
    </p:spTree>
    <p:extLst>
      <p:ext uri="{BB962C8B-B14F-4D97-AF65-F5344CB8AC3E}">
        <p14:creationId xmlns:p14="http://schemas.microsoft.com/office/powerpoint/2010/main" val="974925878"/>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5"/>
        <p:cNvGrpSpPr/>
        <p:nvPr/>
      </p:nvGrpSpPr>
      <p:grpSpPr>
        <a:xfrm>
          <a:off x="0" y="0"/>
          <a:ext cx="0" cy="0"/>
          <a:chOff x="0" y="0"/>
          <a:chExt cx="0" cy="0"/>
        </a:xfrm>
      </p:grpSpPr>
      <p:sp>
        <p:nvSpPr>
          <p:cNvPr id="316" name="Google Shape;316;ge9090756a_2_12:notes"/>
          <p:cNvSpPr>
            <a:spLocks noGrp="1" noRot="1" noChangeAspect="1"/>
          </p:cNvSpPr>
          <p:nvPr>
            <p:ph type="sldImg" idx="2"/>
          </p:nvPr>
        </p:nvSpPr>
        <p:spPr>
          <a:xfrm>
            <a:off x="1036638" y="652463"/>
            <a:ext cx="4356100" cy="3267075"/>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17" name="Google Shape;317;ge9090756a_2_12:notes"/>
          <p:cNvSpPr txBox="1">
            <a:spLocks noGrp="1"/>
          </p:cNvSpPr>
          <p:nvPr>
            <p:ph type="body" idx="1"/>
          </p:nvPr>
        </p:nvSpPr>
        <p:spPr>
          <a:xfrm>
            <a:off x="642938" y="4136572"/>
            <a:ext cx="5143500" cy="3918857"/>
          </a:xfrm>
          <a:prstGeom prst="rect">
            <a:avLst/>
          </a:prstGeom>
        </p:spPr>
        <p:txBody>
          <a:bodyPr spcFirstLastPara="1" wrap="square" lIns="86479" tIns="86479" rIns="86479" bIns="86479" anchor="t" anchorCtr="0">
            <a:noAutofit/>
          </a:bodyPr>
          <a:lstStyle/>
          <a:p>
            <a:endParaRPr/>
          </a:p>
        </p:txBody>
      </p:sp>
    </p:spTree>
    <p:extLst>
      <p:ext uri="{BB962C8B-B14F-4D97-AF65-F5344CB8AC3E}">
        <p14:creationId xmlns:p14="http://schemas.microsoft.com/office/powerpoint/2010/main" val="3579385426"/>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1"/>
        <p:cNvGrpSpPr/>
        <p:nvPr/>
      </p:nvGrpSpPr>
      <p:grpSpPr>
        <a:xfrm>
          <a:off x="0" y="0"/>
          <a:ext cx="0" cy="0"/>
          <a:chOff x="0" y="0"/>
          <a:chExt cx="0" cy="0"/>
        </a:xfrm>
      </p:grpSpPr>
      <p:sp>
        <p:nvSpPr>
          <p:cNvPr id="362" name="Google Shape;362;g483b9b68ab_0_15:notes"/>
          <p:cNvSpPr>
            <a:spLocks noGrp="1" noRot="1" noChangeAspect="1"/>
          </p:cNvSpPr>
          <p:nvPr>
            <p:ph type="sldImg" idx="2"/>
          </p:nvPr>
        </p:nvSpPr>
        <p:spPr>
          <a:xfrm>
            <a:off x="1036638" y="652463"/>
            <a:ext cx="4356100" cy="3267075"/>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63" name="Google Shape;363;g483b9b68ab_0_15:notes"/>
          <p:cNvSpPr txBox="1">
            <a:spLocks noGrp="1"/>
          </p:cNvSpPr>
          <p:nvPr>
            <p:ph type="body" idx="1"/>
          </p:nvPr>
        </p:nvSpPr>
        <p:spPr>
          <a:xfrm>
            <a:off x="642938" y="4136572"/>
            <a:ext cx="5143500" cy="3918857"/>
          </a:xfrm>
          <a:prstGeom prst="rect">
            <a:avLst/>
          </a:prstGeom>
        </p:spPr>
        <p:txBody>
          <a:bodyPr spcFirstLastPara="1" wrap="square" lIns="86479" tIns="86479" rIns="86479" bIns="86479" anchor="t" anchorCtr="0">
            <a:noAutofit/>
          </a:bodyPr>
          <a:lstStyle/>
          <a:p>
            <a:endParaRPr/>
          </a:p>
        </p:txBody>
      </p:sp>
    </p:spTree>
    <p:extLst>
      <p:ext uri="{BB962C8B-B14F-4D97-AF65-F5344CB8AC3E}">
        <p14:creationId xmlns:p14="http://schemas.microsoft.com/office/powerpoint/2010/main" val="1325169300"/>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6FC9C379-55B7-46F6-9FE6-33BF89E2F543}" type="slidenum">
              <a:rPr lang="en-GB" smtClean="0"/>
              <a:pPr/>
              <a:t>35</a:t>
            </a:fld>
            <a:endParaRPr lang="en-GB" dirty="0"/>
          </a:p>
        </p:txBody>
      </p:sp>
    </p:spTree>
    <p:extLst>
      <p:ext uri="{BB962C8B-B14F-4D97-AF65-F5344CB8AC3E}">
        <p14:creationId xmlns:p14="http://schemas.microsoft.com/office/powerpoint/2010/main" val="2487670464"/>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9"/>
        <p:cNvGrpSpPr/>
        <p:nvPr/>
      </p:nvGrpSpPr>
      <p:grpSpPr>
        <a:xfrm>
          <a:off x="0" y="0"/>
          <a:ext cx="0" cy="0"/>
          <a:chOff x="0" y="0"/>
          <a:chExt cx="0" cy="0"/>
        </a:xfrm>
      </p:grpSpPr>
      <p:sp>
        <p:nvSpPr>
          <p:cNvPr id="340" name="Google Shape;340;g3d9eccb46a_0_470:notes"/>
          <p:cNvSpPr>
            <a:spLocks noGrp="1" noRot="1" noChangeAspect="1"/>
          </p:cNvSpPr>
          <p:nvPr>
            <p:ph type="sldImg" idx="2"/>
          </p:nvPr>
        </p:nvSpPr>
        <p:spPr>
          <a:xfrm>
            <a:off x="1036638" y="652463"/>
            <a:ext cx="4356100" cy="3267075"/>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41" name="Google Shape;341;g3d9eccb46a_0_470:notes"/>
          <p:cNvSpPr txBox="1">
            <a:spLocks noGrp="1"/>
          </p:cNvSpPr>
          <p:nvPr>
            <p:ph type="body" idx="1"/>
          </p:nvPr>
        </p:nvSpPr>
        <p:spPr>
          <a:xfrm>
            <a:off x="642938" y="4136572"/>
            <a:ext cx="5143500" cy="3918857"/>
          </a:xfrm>
          <a:prstGeom prst="rect">
            <a:avLst/>
          </a:prstGeom>
        </p:spPr>
        <p:txBody>
          <a:bodyPr spcFirstLastPara="1" wrap="square" lIns="86479" tIns="86479" rIns="86479" bIns="86479" anchor="t" anchorCtr="0">
            <a:noAutofit/>
          </a:bodyPr>
          <a:lstStyle/>
          <a:p>
            <a:endParaRPr/>
          </a:p>
        </p:txBody>
      </p:sp>
    </p:spTree>
    <p:extLst>
      <p:ext uri="{BB962C8B-B14F-4D97-AF65-F5344CB8AC3E}">
        <p14:creationId xmlns:p14="http://schemas.microsoft.com/office/powerpoint/2010/main" val="1254006"/>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FC9C379-55B7-46F6-9FE6-33BF89E2F543}" type="slidenum">
              <a:rPr lang="en-GB" smtClean="0"/>
              <a:pPr/>
              <a:t>38</a:t>
            </a:fld>
            <a:endParaRPr lang="en-GB" dirty="0"/>
          </a:p>
        </p:txBody>
      </p:sp>
    </p:spTree>
    <p:extLst>
      <p:ext uri="{BB962C8B-B14F-4D97-AF65-F5344CB8AC3E}">
        <p14:creationId xmlns:p14="http://schemas.microsoft.com/office/powerpoint/2010/main" val="858765293"/>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FC9C379-55B7-46F6-9FE6-33BF89E2F543}" type="slidenum">
              <a:rPr lang="en-GB" smtClean="0"/>
              <a:pPr/>
              <a:t>39</a:t>
            </a:fld>
            <a:endParaRPr lang="en-GB" dirty="0"/>
          </a:p>
        </p:txBody>
      </p:sp>
    </p:spTree>
    <p:extLst>
      <p:ext uri="{BB962C8B-B14F-4D97-AF65-F5344CB8AC3E}">
        <p14:creationId xmlns:p14="http://schemas.microsoft.com/office/powerpoint/2010/main" val="207408011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3"/>
        <p:cNvGrpSpPr/>
        <p:nvPr/>
      </p:nvGrpSpPr>
      <p:grpSpPr>
        <a:xfrm>
          <a:off x="0" y="0"/>
          <a:ext cx="0" cy="0"/>
          <a:chOff x="0" y="0"/>
          <a:chExt cx="0" cy="0"/>
        </a:xfrm>
      </p:grpSpPr>
      <p:sp>
        <p:nvSpPr>
          <p:cNvPr id="324" name="Google Shape;324;ge9090756a_1_78:notes"/>
          <p:cNvSpPr>
            <a:spLocks noGrp="1" noRot="1" noChangeAspect="1"/>
          </p:cNvSpPr>
          <p:nvPr>
            <p:ph type="sldImg" idx="2"/>
          </p:nvPr>
        </p:nvSpPr>
        <p:spPr>
          <a:xfrm>
            <a:off x="1036638" y="652463"/>
            <a:ext cx="4356100" cy="3267075"/>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25" name="Google Shape;325;ge9090756a_1_78:notes"/>
          <p:cNvSpPr txBox="1">
            <a:spLocks noGrp="1"/>
          </p:cNvSpPr>
          <p:nvPr>
            <p:ph type="body" idx="1"/>
          </p:nvPr>
        </p:nvSpPr>
        <p:spPr>
          <a:xfrm>
            <a:off x="642938" y="4136572"/>
            <a:ext cx="5143500" cy="3918857"/>
          </a:xfrm>
          <a:prstGeom prst="rect">
            <a:avLst/>
          </a:prstGeom>
        </p:spPr>
        <p:txBody>
          <a:bodyPr spcFirstLastPara="1" wrap="square" lIns="86479" tIns="86479" rIns="86479" bIns="86479" anchor="t" anchorCtr="0">
            <a:noAutofit/>
          </a:bodyPr>
          <a:lstStyle/>
          <a:p>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FC9C379-55B7-46F6-9FE6-33BF89E2F543}" type="slidenum">
              <a:rPr lang="en-GB" smtClean="0"/>
              <a:pPr/>
              <a:t>40</a:t>
            </a:fld>
            <a:endParaRPr lang="en-GB" dirty="0"/>
          </a:p>
        </p:txBody>
      </p:sp>
    </p:spTree>
    <p:extLst>
      <p:ext uri="{BB962C8B-B14F-4D97-AF65-F5344CB8AC3E}">
        <p14:creationId xmlns:p14="http://schemas.microsoft.com/office/powerpoint/2010/main" val="3204065243"/>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FC9C379-55B7-46F6-9FE6-33BF89E2F543}" type="slidenum">
              <a:rPr lang="en-GB" smtClean="0"/>
              <a:pPr/>
              <a:t>41</a:t>
            </a:fld>
            <a:endParaRPr lang="en-GB" dirty="0"/>
          </a:p>
        </p:txBody>
      </p:sp>
    </p:spTree>
    <p:extLst>
      <p:ext uri="{BB962C8B-B14F-4D97-AF65-F5344CB8AC3E}">
        <p14:creationId xmlns:p14="http://schemas.microsoft.com/office/powerpoint/2010/main" val="3841499729"/>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FC9C379-55B7-46F6-9FE6-33BF89E2F543}" type="slidenum">
              <a:rPr lang="en-GB" smtClean="0"/>
              <a:pPr/>
              <a:t>42</a:t>
            </a:fld>
            <a:endParaRPr lang="en-GB" dirty="0"/>
          </a:p>
        </p:txBody>
      </p:sp>
    </p:spTree>
    <p:extLst>
      <p:ext uri="{BB962C8B-B14F-4D97-AF65-F5344CB8AC3E}">
        <p14:creationId xmlns:p14="http://schemas.microsoft.com/office/powerpoint/2010/main" val="393957466"/>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6FC9C379-55B7-46F6-9FE6-33BF89E2F543}" type="slidenum">
              <a:rPr lang="en-GB" smtClean="0"/>
              <a:pPr/>
              <a:t>43</a:t>
            </a:fld>
            <a:endParaRPr lang="en-GB" dirty="0"/>
          </a:p>
        </p:txBody>
      </p:sp>
    </p:spTree>
    <p:extLst>
      <p:ext uri="{BB962C8B-B14F-4D97-AF65-F5344CB8AC3E}">
        <p14:creationId xmlns:p14="http://schemas.microsoft.com/office/powerpoint/2010/main" val="674098496"/>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6FC9C379-55B7-46F6-9FE6-33BF89E2F543}" type="slidenum">
              <a:rPr lang="en-GB" smtClean="0"/>
              <a:pPr/>
              <a:t>44</a:t>
            </a:fld>
            <a:endParaRPr lang="en-GB" dirty="0"/>
          </a:p>
        </p:txBody>
      </p:sp>
    </p:spTree>
    <p:extLst>
      <p:ext uri="{BB962C8B-B14F-4D97-AF65-F5344CB8AC3E}">
        <p14:creationId xmlns:p14="http://schemas.microsoft.com/office/powerpoint/2010/main" val="2463220571"/>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6FC9C379-55B7-46F6-9FE6-33BF89E2F543}" type="slidenum">
              <a:rPr lang="en-GB" smtClean="0"/>
              <a:pPr/>
              <a:t>45</a:t>
            </a:fld>
            <a:endParaRPr lang="en-GB" dirty="0"/>
          </a:p>
        </p:txBody>
      </p:sp>
    </p:spTree>
    <p:extLst>
      <p:ext uri="{BB962C8B-B14F-4D97-AF65-F5344CB8AC3E}">
        <p14:creationId xmlns:p14="http://schemas.microsoft.com/office/powerpoint/2010/main" val="3204992636"/>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6FC9C379-55B7-46F6-9FE6-33BF89E2F543}" type="slidenum">
              <a:rPr lang="en-GB" smtClean="0"/>
              <a:pPr/>
              <a:t>46</a:t>
            </a:fld>
            <a:endParaRPr lang="en-GB" dirty="0"/>
          </a:p>
        </p:txBody>
      </p:sp>
    </p:spTree>
    <p:extLst>
      <p:ext uri="{BB962C8B-B14F-4D97-AF65-F5344CB8AC3E}">
        <p14:creationId xmlns:p14="http://schemas.microsoft.com/office/powerpoint/2010/main" val="1774599690"/>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6FC9C379-55B7-46F6-9FE6-33BF89E2F543}" type="slidenum">
              <a:rPr lang="en-GB" smtClean="0"/>
              <a:pPr/>
              <a:t>47</a:t>
            </a:fld>
            <a:endParaRPr lang="en-GB" dirty="0"/>
          </a:p>
        </p:txBody>
      </p:sp>
    </p:spTree>
    <p:extLst>
      <p:ext uri="{BB962C8B-B14F-4D97-AF65-F5344CB8AC3E}">
        <p14:creationId xmlns:p14="http://schemas.microsoft.com/office/powerpoint/2010/main" val="1428291632"/>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6FC9C379-55B7-46F6-9FE6-33BF89E2F543}" type="slidenum">
              <a:rPr lang="en-GB" smtClean="0"/>
              <a:pPr/>
              <a:t>48</a:t>
            </a:fld>
            <a:endParaRPr lang="en-GB" dirty="0"/>
          </a:p>
        </p:txBody>
      </p:sp>
    </p:spTree>
    <p:extLst>
      <p:ext uri="{BB962C8B-B14F-4D97-AF65-F5344CB8AC3E}">
        <p14:creationId xmlns:p14="http://schemas.microsoft.com/office/powerpoint/2010/main" val="1751156840"/>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6FC9C379-55B7-46F6-9FE6-33BF89E2F543}" type="slidenum">
              <a:rPr lang="en-GB" smtClean="0"/>
              <a:pPr/>
              <a:t>49</a:t>
            </a:fld>
            <a:endParaRPr lang="en-GB" dirty="0"/>
          </a:p>
        </p:txBody>
      </p:sp>
    </p:spTree>
    <p:extLst>
      <p:ext uri="{BB962C8B-B14F-4D97-AF65-F5344CB8AC3E}">
        <p14:creationId xmlns:p14="http://schemas.microsoft.com/office/powerpoint/2010/main" val="16602836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1"/>
        <p:cNvGrpSpPr/>
        <p:nvPr/>
      </p:nvGrpSpPr>
      <p:grpSpPr>
        <a:xfrm>
          <a:off x="0" y="0"/>
          <a:ext cx="0" cy="0"/>
          <a:chOff x="0" y="0"/>
          <a:chExt cx="0" cy="0"/>
        </a:xfrm>
      </p:grpSpPr>
      <p:sp>
        <p:nvSpPr>
          <p:cNvPr id="342" name="Google Shape;342;g485bf2caaf_0_0:notes"/>
          <p:cNvSpPr>
            <a:spLocks noGrp="1" noRot="1" noChangeAspect="1"/>
          </p:cNvSpPr>
          <p:nvPr>
            <p:ph type="sldImg" idx="2"/>
          </p:nvPr>
        </p:nvSpPr>
        <p:spPr>
          <a:xfrm>
            <a:off x="1036638" y="652463"/>
            <a:ext cx="4356100" cy="3267075"/>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43" name="Google Shape;343;g485bf2caaf_0_0:notes"/>
          <p:cNvSpPr txBox="1">
            <a:spLocks noGrp="1"/>
          </p:cNvSpPr>
          <p:nvPr>
            <p:ph type="body" idx="1"/>
          </p:nvPr>
        </p:nvSpPr>
        <p:spPr>
          <a:xfrm>
            <a:off x="642938" y="4136572"/>
            <a:ext cx="5143500" cy="3918857"/>
          </a:xfrm>
          <a:prstGeom prst="rect">
            <a:avLst/>
          </a:prstGeom>
        </p:spPr>
        <p:txBody>
          <a:bodyPr spcFirstLastPara="1" wrap="square" lIns="86479" tIns="86479" rIns="86479" bIns="86479" anchor="t" anchorCtr="0">
            <a:noAutofit/>
          </a:bodyPr>
          <a:lstStyle/>
          <a:p>
            <a:endParaRPr/>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6FC9C379-55B7-46F6-9FE6-33BF89E2F543}" type="slidenum">
              <a:rPr lang="en-GB" smtClean="0"/>
              <a:pPr/>
              <a:t>50</a:t>
            </a:fld>
            <a:endParaRPr lang="en-GB" dirty="0"/>
          </a:p>
        </p:txBody>
      </p:sp>
    </p:spTree>
    <p:extLst>
      <p:ext uri="{BB962C8B-B14F-4D97-AF65-F5344CB8AC3E}">
        <p14:creationId xmlns:p14="http://schemas.microsoft.com/office/powerpoint/2010/main" val="1536505570"/>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3"/>
        <p:cNvGrpSpPr/>
        <p:nvPr/>
      </p:nvGrpSpPr>
      <p:grpSpPr>
        <a:xfrm>
          <a:off x="0" y="0"/>
          <a:ext cx="0" cy="0"/>
          <a:chOff x="0" y="0"/>
          <a:chExt cx="0" cy="0"/>
        </a:xfrm>
      </p:grpSpPr>
      <p:sp>
        <p:nvSpPr>
          <p:cNvPr id="524" name="Google Shape;524;g4317ac26b8_0_0:notes"/>
          <p:cNvSpPr>
            <a:spLocks noGrp="1" noRot="1" noChangeAspect="1"/>
          </p:cNvSpPr>
          <p:nvPr>
            <p:ph type="sldImg" idx="2"/>
          </p:nvPr>
        </p:nvSpPr>
        <p:spPr>
          <a:xfrm>
            <a:off x="1036638" y="652463"/>
            <a:ext cx="4356100" cy="3267075"/>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5" name="Google Shape;525;g4317ac26b8_0_0:notes"/>
          <p:cNvSpPr txBox="1">
            <a:spLocks noGrp="1"/>
          </p:cNvSpPr>
          <p:nvPr>
            <p:ph type="body" idx="1"/>
          </p:nvPr>
        </p:nvSpPr>
        <p:spPr>
          <a:xfrm>
            <a:off x="642938" y="4136572"/>
            <a:ext cx="5143500" cy="3918857"/>
          </a:xfrm>
          <a:prstGeom prst="rect">
            <a:avLst/>
          </a:prstGeom>
        </p:spPr>
        <p:txBody>
          <a:bodyPr spcFirstLastPara="1" wrap="square" lIns="86479" tIns="86479" rIns="86479" bIns="86479" anchor="t" anchorCtr="0">
            <a:noAutofit/>
          </a:bodyPr>
          <a:lstStyle/>
          <a:p>
            <a:endParaRPr/>
          </a:p>
        </p:txBody>
      </p:sp>
    </p:spTree>
    <p:extLst>
      <p:ext uri="{BB962C8B-B14F-4D97-AF65-F5344CB8AC3E}">
        <p14:creationId xmlns:p14="http://schemas.microsoft.com/office/powerpoint/2010/main" val="2596326919"/>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6FC9C379-55B7-46F6-9FE6-33BF89E2F543}" type="slidenum">
              <a:rPr lang="en-GB" smtClean="0"/>
              <a:pPr/>
              <a:t>52</a:t>
            </a:fld>
            <a:endParaRPr lang="en-GB" dirty="0"/>
          </a:p>
        </p:txBody>
      </p:sp>
    </p:spTree>
    <p:extLst>
      <p:ext uri="{BB962C8B-B14F-4D97-AF65-F5344CB8AC3E}">
        <p14:creationId xmlns:p14="http://schemas.microsoft.com/office/powerpoint/2010/main" val="422752697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8"/>
        <p:cNvGrpSpPr/>
        <p:nvPr/>
      </p:nvGrpSpPr>
      <p:grpSpPr>
        <a:xfrm>
          <a:off x="0" y="0"/>
          <a:ext cx="0" cy="0"/>
          <a:chOff x="0" y="0"/>
          <a:chExt cx="0" cy="0"/>
        </a:xfrm>
      </p:grpSpPr>
      <p:sp>
        <p:nvSpPr>
          <p:cNvPr id="249" name="Google Shape;249;g3d9eccb46a_0_421:notes"/>
          <p:cNvSpPr>
            <a:spLocks noGrp="1" noRot="1" noChangeAspect="1"/>
          </p:cNvSpPr>
          <p:nvPr>
            <p:ph type="sldImg" idx="2"/>
          </p:nvPr>
        </p:nvSpPr>
        <p:spPr>
          <a:xfrm>
            <a:off x="1036638" y="652463"/>
            <a:ext cx="4356100" cy="3267075"/>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0" name="Google Shape;250;g3d9eccb46a_0_421:notes"/>
          <p:cNvSpPr txBox="1">
            <a:spLocks noGrp="1"/>
          </p:cNvSpPr>
          <p:nvPr>
            <p:ph type="body" idx="1"/>
          </p:nvPr>
        </p:nvSpPr>
        <p:spPr>
          <a:xfrm>
            <a:off x="642938" y="4136572"/>
            <a:ext cx="5143500" cy="3918857"/>
          </a:xfrm>
          <a:prstGeom prst="rect">
            <a:avLst/>
          </a:prstGeom>
        </p:spPr>
        <p:txBody>
          <a:bodyPr spcFirstLastPara="1" wrap="square" lIns="86479" tIns="86479" rIns="86479" bIns="86479" anchor="t" anchorCtr="0">
            <a:noAutofit/>
          </a:bodyPr>
          <a:lstStyle/>
          <a:p>
            <a:endParaRPr/>
          </a:p>
        </p:txBody>
      </p:sp>
    </p:spTree>
    <p:extLst>
      <p:ext uri="{BB962C8B-B14F-4D97-AF65-F5344CB8AC3E}">
        <p14:creationId xmlns:p14="http://schemas.microsoft.com/office/powerpoint/2010/main" val="233696705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5"/>
        <p:cNvGrpSpPr/>
        <p:nvPr/>
      </p:nvGrpSpPr>
      <p:grpSpPr>
        <a:xfrm>
          <a:off x="0" y="0"/>
          <a:ext cx="0" cy="0"/>
          <a:chOff x="0" y="0"/>
          <a:chExt cx="0" cy="0"/>
        </a:xfrm>
      </p:grpSpPr>
      <p:sp>
        <p:nvSpPr>
          <p:cNvPr id="456" name="Google Shape;456;p9: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57" name="Google Shape;457;p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200"/>
              <a:buFont typeface="Arial"/>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Rot="1" noChangeAspect="1" noChangeArrowheads="1" noTextEdit="1"/>
          </p:cNvSpPr>
          <p:nvPr>
            <p:ph type="sldImg"/>
          </p:nvPr>
        </p:nvSpPr>
        <p:spPr>
          <a:xfrm>
            <a:off x="781050" y="687388"/>
            <a:ext cx="4572000" cy="3429000"/>
          </a:xfrm>
          <a:ln/>
        </p:spPr>
      </p:sp>
      <p:sp>
        <p:nvSpPr>
          <p:cNvPr id="22531" name="Rectangle 3"/>
          <p:cNvSpPr>
            <a:spLocks noGrp="1" noChangeArrowheads="1"/>
          </p:cNvSpPr>
          <p:nvPr>
            <p:ph type="body" idx="1"/>
          </p:nvPr>
        </p:nvSpPr>
        <p:spPr>
          <a:xfrm>
            <a:off x="813122" y="4355853"/>
            <a:ext cx="4475905" cy="4125347"/>
          </a:xfrm>
          <a:noFill/>
        </p:spPr>
        <p:txBody>
          <a:bodyPr lIns="48252" tIns="24128" rIns="48252" bIns="24128"/>
          <a:lstStyle/>
          <a:p>
            <a:endParaRPr lang="en-US" dirty="0"/>
          </a:p>
        </p:txBody>
      </p:sp>
    </p:spTree>
    <p:extLst>
      <p:ext uri="{BB962C8B-B14F-4D97-AF65-F5344CB8AC3E}">
        <p14:creationId xmlns:p14="http://schemas.microsoft.com/office/powerpoint/2010/main" val="224851828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6FC9C379-55B7-46F6-9FE6-33BF89E2F543}" type="slidenum">
              <a:rPr lang="en-GB" smtClean="0"/>
              <a:pPr/>
              <a:t>8</a:t>
            </a:fld>
            <a:endParaRPr lang="en-GB" dirty="0"/>
          </a:p>
        </p:txBody>
      </p:sp>
    </p:spTree>
    <p:extLst>
      <p:ext uri="{BB962C8B-B14F-4D97-AF65-F5344CB8AC3E}">
        <p14:creationId xmlns:p14="http://schemas.microsoft.com/office/powerpoint/2010/main" val="84142539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7.jpeg"/><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7.jpeg"/><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8.jpeg"/><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8.jpeg"/><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9.emf"/><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9.emf"/><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32308" y="316800"/>
            <a:ext cx="8694491" cy="345600"/>
          </a:xfrm>
        </p:spPr>
        <p:txBody>
          <a:bodyPr/>
          <a:lstStyle/>
          <a:p>
            <a:r>
              <a:rPr lang="en-US"/>
              <a:t>Click to edit Master title style</a:t>
            </a:r>
            <a:endParaRPr lang="en-GB" dirty="0"/>
          </a:p>
        </p:txBody>
      </p:sp>
      <p:sp>
        <p:nvSpPr>
          <p:cNvPr id="3" name="Text 1"/>
          <p:cNvSpPr>
            <a:spLocks noGrp="1"/>
          </p:cNvSpPr>
          <p:nvPr>
            <p:ph idx="1" hasCustomPrompt="1"/>
          </p:nvPr>
        </p:nvSpPr>
        <p:spPr>
          <a:xfrm>
            <a:off x="332308" y="918000"/>
            <a:ext cx="7134646" cy="5248800"/>
          </a:xfrm>
        </p:spPr>
        <p:txBody>
          <a:bodyPr/>
          <a:lstStyle>
            <a:lvl1pPr>
              <a:buClr>
                <a:schemeClr val="tx2"/>
              </a:buClr>
              <a:defRPr/>
            </a:lvl1pPr>
            <a:lvl5pPr>
              <a:defRPr/>
            </a:lvl5pPr>
            <a:lvl6pPr>
              <a:defRPr/>
            </a:lvl6pPr>
            <a:lvl7pPr>
              <a:defRPr/>
            </a:lvl7pPr>
          </a:lstStyle>
          <a:p>
            <a:pPr lvl="1"/>
            <a:r>
              <a:rPr lang="en-US" dirty="0"/>
              <a:t>For bullets, use ALT + SHIFT +  ← or  → </a:t>
            </a:r>
          </a:p>
          <a:p>
            <a:pPr lvl="2"/>
            <a:r>
              <a:rPr lang="en-US" dirty="0"/>
              <a:t>Bullet 1</a:t>
            </a:r>
          </a:p>
          <a:p>
            <a:pPr lvl="3"/>
            <a:r>
              <a:rPr lang="en-US" dirty="0"/>
              <a:t>bullet 2</a:t>
            </a:r>
          </a:p>
          <a:p>
            <a:pPr lvl="4"/>
            <a:r>
              <a:rPr lang="en-US" dirty="0"/>
              <a:t>bullet 3</a:t>
            </a:r>
          </a:p>
          <a:p>
            <a:pPr lvl="5"/>
            <a:r>
              <a:rPr lang="en-US" dirty="0"/>
              <a:t>bullet 4</a:t>
            </a:r>
          </a:p>
        </p:txBody>
      </p:sp>
      <p:sp>
        <p:nvSpPr>
          <p:cNvPr id="9" name="Strapline"/>
          <p:cNvSpPr>
            <a:spLocks noGrp="1"/>
          </p:cNvSpPr>
          <p:nvPr>
            <p:ph type="body" sz="quarter" idx="13"/>
          </p:nvPr>
        </p:nvSpPr>
        <p:spPr>
          <a:xfrm>
            <a:off x="222646" y="-239640"/>
            <a:ext cx="8696492" cy="72000"/>
          </a:xfrm>
        </p:spPr>
        <p:txBody>
          <a:bodyPr rIns="0" anchor="ctr" anchorCtr="1">
            <a:noAutofit/>
          </a:bodyPr>
          <a:lstStyle>
            <a:lvl1pPr>
              <a:defRPr sz="500">
                <a:solidFill>
                  <a:srgbClr val="FFC000"/>
                </a:solidFill>
                <a:latin typeface="Canaccord Effra Light" panose="020B0403020203020204" pitchFamily="34" charset="0"/>
              </a:defRPr>
            </a:lvl1pPr>
          </a:lstStyle>
          <a:p>
            <a:pPr lvl="0"/>
            <a:r>
              <a:rPr lang="en-US"/>
              <a:t>Edit Master text styles</a:t>
            </a:r>
          </a:p>
        </p:txBody>
      </p:sp>
      <p:sp>
        <p:nvSpPr>
          <p:cNvPr id="17" name="Slide Number Placeholder 16"/>
          <p:cNvSpPr>
            <a:spLocks noGrp="1"/>
          </p:cNvSpPr>
          <p:nvPr>
            <p:ph type="sldNum" sz="quarter" idx="16"/>
          </p:nvPr>
        </p:nvSpPr>
        <p:spPr/>
        <p:txBody>
          <a:bodyPr/>
          <a:lstStyle>
            <a:lvl1pPr algn="r">
              <a:defRPr/>
            </a:lvl1pPr>
          </a:lstStyle>
          <a:p>
            <a:r>
              <a:rPr lang="en-GB" dirty="0">
                <a:latin typeface="Canaccord Effra Light" panose="020B0403020203020204" pitchFamily="34" charset="0"/>
              </a:rPr>
              <a:t>Page </a:t>
            </a:r>
            <a:fld id="{AC40D300-7E6C-4A5E-95BD-6609AC2BB9E9}" type="slidenum">
              <a:rPr lang="en-GB" smtClean="0">
                <a:latin typeface="Canaccord Effra Light" panose="020B0403020203020204" pitchFamily="34" charset="0"/>
              </a:rPr>
              <a:pPr/>
              <a:t>‹#›</a:t>
            </a:fld>
            <a:endParaRPr lang="en-GB" dirty="0">
              <a:latin typeface="Canaccord Effra Light" panose="020B0403020203020204" pitchFamily="34" charset="0"/>
            </a:endParaRPr>
          </a:p>
        </p:txBody>
      </p:sp>
    </p:spTree>
    <p:extLst>
      <p:ext uri="{BB962C8B-B14F-4D97-AF65-F5344CB8AC3E}">
        <p14:creationId xmlns:p14="http://schemas.microsoft.com/office/powerpoint/2010/main" val="262880843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3 box shaded">
    <p:spTree>
      <p:nvGrpSpPr>
        <p:cNvPr id="1" name=""/>
        <p:cNvGrpSpPr/>
        <p:nvPr/>
      </p:nvGrpSpPr>
      <p:grpSpPr>
        <a:xfrm>
          <a:off x="0" y="0"/>
          <a:ext cx="0" cy="0"/>
          <a:chOff x="0" y="0"/>
          <a:chExt cx="0" cy="0"/>
        </a:xfrm>
      </p:grpSpPr>
      <p:sp>
        <p:nvSpPr>
          <p:cNvPr id="3" name="Text 1"/>
          <p:cNvSpPr>
            <a:spLocks noGrp="1"/>
          </p:cNvSpPr>
          <p:nvPr>
            <p:ph sz="half" idx="1" hasCustomPrompt="1"/>
          </p:nvPr>
        </p:nvSpPr>
        <p:spPr>
          <a:xfrm>
            <a:off x="348933" y="916478"/>
            <a:ext cx="3901282" cy="2386800"/>
          </a:xfrm>
        </p:spPr>
        <p:txBody>
          <a:bodyPr>
            <a:noAutofit/>
          </a:bodyPr>
          <a:lstStyle>
            <a:lvl1pPr>
              <a:defRPr sz="1100">
                <a:latin typeface="Canaccord Effra Light" panose="020B0403020203020204" pitchFamily="34" charset="0"/>
              </a:defRPr>
            </a:lvl1pPr>
            <a:lvl2pPr>
              <a:defRPr sz="1000">
                <a:latin typeface="Canaccord Effra Light" panose="020B0403020203020204" pitchFamily="34" charset="0"/>
              </a:defRPr>
            </a:lvl2pPr>
            <a:lvl3pPr>
              <a:defRPr sz="1000">
                <a:latin typeface="Canaccord Effra Light" panose="020B0403020203020204" pitchFamily="34" charset="0"/>
              </a:defRPr>
            </a:lvl3pPr>
            <a:lvl4pPr>
              <a:defRPr sz="1000">
                <a:latin typeface="Canaccord Effra Light" panose="020B0403020203020204" pitchFamily="34" charset="0"/>
              </a:defRPr>
            </a:lvl4pPr>
            <a:lvl5pPr>
              <a:defRPr sz="1000">
                <a:latin typeface="Canaccord Effra Light" panose="020B0403020203020204" pitchFamily="34" charset="0"/>
              </a:defRPr>
            </a:lvl5pPr>
            <a:lvl6pPr>
              <a:defRPr sz="1000"/>
            </a:lvl6pPr>
            <a:lvl7pPr>
              <a:defRPr sz="1800"/>
            </a:lvl7pPr>
            <a:lvl8pPr>
              <a:defRPr sz="1800"/>
            </a:lvl8pPr>
            <a:lvl9pPr>
              <a:defRPr sz="1800"/>
            </a:lvl9pPr>
          </a:lstStyle>
          <a:p>
            <a:pPr lvl="1"/>
            <a:r>
              <a:rPr lang="en-US" dirty="0"/>
              <a:t>For bullets, use ALT + SHIFT +  ← or  → </a:t>
            </a:r>
          </a:p>
          <a:p>
            <a:pPr lvl="2"/>
            <a:r>
              <a:rPr lang="en-US" dirty="0"/>
              <a:t>Bullet 1</a:t>
            </a:r>
          </a:p>
          <a:p>
            <a:pPr lvl="3"/>
            <a:r>
              <a:rPr lang="en-US" dirty="0"/>
              <a:t>bullet 2</a:t>
            </a:r>
          </a:p>
          <a:p>
            <a:pPr lvl="4"/>
            <a:r>
              <a:rPr lang="en-US" dirty="0"/>
              <a:t>bullet 3</a:t>
            </a:r>
          </a:p>
          <a:p>
            <a:pPr lvl="5"/>
            <a:r>
              <a:rPr lang="en-US" dirty="0"/>
              <a:t>bullet 4</a:t>
            </a:r>
          </a:p>
        </p:txBody>
      </p:sp>
      <p:sp>
        <p:nvSpPr>
          <p:cNvPr id="4" name="Text 2"/>
          <p:cNvSpPr>
            <a:spLocks noGrp="1"/>
          </p:cNvSpPr>
          <p:nvPr>
            <p:ph sz="half" idx="2" hasCustomPrompt="1"/>
          </p:nvPr>
        </p:nvSpPr>
        <p:spPr>
          <a:xfrm>
            <a:off x="4901538" y="916478"/>
            <a:ext cx="4017600" cy="2386800"/>
          </a:xfrm>
        </p:spPr>
        <p:txBody>
          <a:bodyPr>
            <a:noAutofit/>
          </a:bodyPr>
          <a:lstStyle>
            <a:lvl1pPr>
              <a:defRPr sz="1100"/>
            </a:lvl1pPr>
            <a:lvl2pPr>
              <a:defRPr sz="1000"/>
            </a:lvl2pPr>
            <a:lvl3pPr>
              <a:defRPr sz="1000"/>
            </a:lvl3pPr>
            <a:lvl4pPr>
              <a:defRPr sz="1000"/>
            </a:lvl4pPr>
            <a:lvl5pPr>
              <a:defRPr sz="1000"/>
            </a:lvl5pPr>
            <a:lvl6pPr>
              <a:defRPr sz="1000"/>
            </a:lvl6pPr>
            <a:lvl7pPr>
              <a:defRPr sz="1800"/>
            </a:lvl7pPr>
            <a:lvl8pPr>
              <a:defRPr sz="1800"/>
            </a:lvl8pPr>
            <a:lvl9pPr>
              <a:defRPr sz="1800"/>
            </a:lvl9pPr>
          </a:lstStyle>
          <a:p>
            <a:pPr lvl="1"/>
            <a:r>
              <a:rPr lang="en-US" dirty="0"/>
              <a:t>For bullets, use ALT + SHIFT +  ← or  → </a:t>
            </a:r>
          </a:p>
          <a:p>
            <a:pPr lvl="2"/>
            <a:r>
              <a:rPr lang="en-US" dirty="0"/>
              <a:t>Bullet 1</a:t>
            </a:r>
          </a:p>
          <a:p>
            <a:pPr lvl="3"/>
            <a:r>
              <a:rPr lang="en-US" dirty="0"/>
              <a:t>bullet 2</a:t>
            </a:r>
          </a:p>
          <a:p>
            <a:pPr lvl="4"/>
            <a:r>
              <a:rPr lang="en-US" dirty="0"/>
              <a:t>bullet 3</a:t>
            </a:r>
          </a:p>
          <a:p>
            <a:pPr lvl="5"/>
            <a:r>
              <a:rPr lang="en-US" dirty="0"/>
              <a:t>bullet 4</a:t>
            </a:r>
          </a:p>
        </p:txBody>
      </p:sp>
      <p:sp>
        <p:nvSpPr>
          <p:cNvPr id="11" name="Text 3"/>
          <p:cNvSpPr>
            <a:spLocks noGrp="1"/>
          </p:cNvSpPr>
          <p:nvPr>
            <p:ph sz="quarter" idx="14" hasCustomPrompt="1"/>
          </p:nvPr>
        </p:nvSpPr>
        <p:spPr>
          <a:xfrm>
            <a:off x="348933" y="3670478"/>
            <a:ext cx="8578173" cy="2386800"/>
          </a:xfrm>
          <a:solidFill>
            <a:schemeClr val="tx2"/>
          </a:solidFill>
        </p:spPr>
        <p:txBody>
          <a:bodyPr lIns="90000" tIns="46800" rIns="90000" bIns="46800">
            <a:noAutofit/>
          </a:bodyPr>
          <a:lstStyle/>
          <a:p>
            <a:pPr lvl="1"/>
            <a:r>
              <a:rPr lang="en-US" dirty="0"/>
              <a:t>For bullets, use ALT + SHIFT +  ← or  → </a:t>
            </a:r>
          </a:p>
          <a:p>
            <a:pPr lvl="2"/>
            <a:r>
              <a:rPr lang="en-US" dirty="0"/>
              <a:t>Bullet 1</a:t>
            </a:r>
          </a:p>
          <a:p>
            <a:pPr lvl="3"/>
            <a:r>
              <a:rPr lang="en-US" dirty="0"/>
              <a:t>bullet 2</a:t>
            </a:r>
          </a:p>
          <a:p>
            <a:pPr lvl="4"/>
            <a:r>
              <a:rPr lang="en-US" dirty="0"/>
              <a:t>bullet 3</a:t>
            </a:r>
          </a:p>
          <a:p>
            <a:pPr lvl="5"/>
            <a:r>
              <a:rPr lang="en-US" dirty="0"/>
              <a:t>bullet 4</a:t>
            </a:r>
          </a:p>
        </p:txBody>
      </p:sp>
      <p:sp>
        <p:nvSpPr>
          <p:cNvPr id="2" name="Title 1"/>
          <p:cNvSpPr>
            <a:spLocks noGrp="1"/>
          </p:cNvSpPr>
          <p:nvPr>
            <p:ph type="title"/>
          </p:nvPr>
        </p:nvSpPr>
        <p:spPr/>
        <p:txBody>
          <a:bodyPr/>
          <a:lstStyle/>
          <a:p>
            <a:r>
              <a:rPr lang="en-US"/>
              <a:t>Click to edit Master title style</a:t>
            </a:r>
            <a:endParaRPr lang="en-GB"/>
          </a:p>
        </p:txBody>
      </p:sp>
      <p:sp>
        <p:nvSpPr>
          <p:cNvPr id="12" name="Strapline"/>
          <p:cNvSpPr>
            <a:spLocks noGrp="1"/>
          </p:cNvSpPr>
          <p:nvPr>
            <p:ph type="body" sz="quarter" idx="13"/>
          </p:nvPr>
        </p:nvSpPr>
        <p:spPr>
          <a:xfrm>
            <a:off x="222646" y="-468240"/>
            <a:ext cx="8696492" cy="72000"/>
          </a:xfrm>
        </p:spPr>
        <p:txBody>
          <a:bodyPr rIns="0" anchor="ctr" anchorCtr="1">
            <a:noAutofit/>
          </a:bodyPr>
          <a:lstStyle>
            <a:lvl1pPr>
              <a:defRPr sz="500">
                <a:solidFill>
                  <a:srgbClr val="FFC000"/>
                </a:solidFill>
                <a:latin typeface="Canaccord Effra Light" panose="020B0403020203020204" pitchFamily="34" charset="0"/>
              </a:defRPr>
            </a:lvl1pPr>
          </a:lstStyle>
          <a:p>
            <a:pPr lvl="0"/>
            <a:r>
              <a:rPr lang="en-US"/>
              <a:t>Edit Master text styles</a:t>
            </a:r>
          </a:p>
        </p:txBody>
      </p:sp>
      <p:sp>
        <p:nvSpPr>
          <p:cNvPr id="7" name="Slide Number Placeholder 5"/>
          <p:cNvSpPr>
            <a:spLocks noGrp="1"/>
          </p:cNvSpPr>
          <p:nvPr>
            <p:ph type="sldNum" sz="quarter" idx="12"/>
          </p:nvPr>
        </p:nvSpPr>
        <p:spPr/>
        <p:txBody>
          <a:bodyPr/>
          <a:lstStyle>
            <a:lvl1pPr algn="r">
              <a:defRPr/>
            </a:lvl1pPr>
          </a:lstStyle>
          <a:p>
            <a:r>
              <a:rPr lang="en-GB" dirty="0">
                <a:latin typeface="Canaccord Effra Light" panose="020B0403020203020204" pitchFamily="34" charset="0"/>
              </a:rPr>
              <a:t>Page </a:t>
            </a:r>
            <a:fld id="{AC40D300-7E6C-4A5E-95BD-6609AC2BB9E9}" type="slidenum">
              <a:rPr lang="en-GB" smtClean="0">
                <a:latin typeface="Canaccord Effra Light" panose="020B0403020203020204" pitchFamily="34" charset="0"/>
              </a:rPr>
              <a:pPr/>
              <a:t>‹#›</a:t>
            </a:fld>
            <a:endParaRPr lang="en-GB" dirty="0">
              <a:latin typeface="Canaccord Effra Light" panose="020B0403020203020204" pitchFamily="34" charset="0"/>
            </a:endParaRPr>
          </a:p>
        </p:txBody>
      </p:sp>
    </p:spTree>
    <p:extLst>
      <p:ext uri="{BB962C8B-B14F-4D97-AF65-F5344CB8AC3E}">
        <p14:creationId xmlns:p14="http://schemas.microsoft.com/office/powerpoint/2010/main" val="127414821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4 box">
    <p:spTree>
      <p:nvGrpSpPr>
        <p:cNvPr id="1" name=""/>
        <p:cNvGrpSpPr/>
        <p:nvPr/>
      </p:nvGrpSpPr>
      <p:grpSpPr>
        <a:xfrm>
          <a:off x="0" y="0"/>
          <a:ext cx="0" cy="0"/>
          <a:chOff x="0" y="0"/>
          <a:chExt cx="0" cy="0"/>
        </a:xfrm>
      </p:grpSpPr>
      <p:sp>
        <p:nvSpPr>
          <p:cNvPr id="3" name="Text 1"/>
          <p:cNvSpPr>
            <a:spLocks noGrp="1"/>
          </p:cNvSpPr>
          <p:nvPr>
            <p:ph sz="half" idx="1" hasCustomPrompt="1"/>
          </p:nvPr>
        </p:nvSpPr>
        <p:spPr>
          <a:xfrm>
            <a:off x="348933" y="916478"/>
            <a:ext cx="3901282" cy="2386800"/>
          </a:xfrm>
        </p:spPr>
        <p:txBody>
          <a:bodyPr>
            <a:noAutofit/>
          </a:bodyPr>
          <a:lstStyle>
            <a:lvl1pPr>
              <a:defRPr sz="1100">
                <a:latin typeface="Canaccord Effra Light" panose="020B0403020203020204" pitchFamily="34" charset="0"/>
              </a:defRPr>
            </a:lvl1pPr>
            <a:lvl2pPr>
              <a:defRPr sz="1000">
                <a:latin typeface="Canaccord Effra Light" panose="020B0403020203020204" pitchFamily="34" charset="0"/>
              </a:defRPr>
            </a:lvl2pPr>
            <a:lvl3pPr>
              <a:defRPr sz="1000">
                <a:latin typeface="Canaccord Effra Light" panose="020B0403020203020204" pitchFamily="34" charset="0"/>
              </a:defRPr>
            </a:lvl3pPr>
            <a:lvl4pPr>
              <a:defRPr sz="1000">
                <a:latin typeface="Canaccord Effra Light" panose="020B0403020203020204" pitchFamily="34" charset="0"/>
              </a:defRPr>
            </a:lvl4pPr>
            <a:lvl5pPr>
              <a:defRPr sz="1000">
                <a:latin typeface="Canaccord Effra Light" panose="020B0403020203020204" pitchFamily="34" charset="0"/>
              </a:defRPr>
            </a:lvl5pPr>
            <a:lvl6pPr>
              <a:defRPr sz="1000"/>
            </a:lvl6pPr>
            <a:lvl7pPr>
              <a:defRPr sz="1800"/>
            </a:lvl7pPr>
            <a:lvl8pPr>
              <a:defRPr sz="1800"/>
            </a:lvl8pPr>
            <a:lvl9pPr>
              <a:defRPr sz="1800"/>
            </a:lvl9pPr>
          </a:lstStyle>
          <a:p>
            <a:pPr lvl="1"/>
            <a:r>
              <a:rPr lang="en-US" dirty="0"/>
              <a:t>For bullets, use ALT + SHIFT +  ← or  → </a:t>
            </a:r>
          </a:p>
          <a:p>
            <a:pPr lvl="2"/>
            <a:r>
              <a:rPr lang="en-US" dirty="0"/>
              <a:t>Bullet 1</a:t>
            </a:r>
          </a:p>
          <a:p>
            <a:pPr lvl="3"/>
            <a:r>
              <a:rPr lang="en-US" dirty="0"/>
              <a:t>bullet 2</a:t>
            </a:r>
          </a:p>
          <a:p>
            <a:pPr lvl="4"/>
            <a:r>
              <a:rPr lang="en-US" dirty="0"/>
              <a:t>bullet 3</a:t>
            </a:r>
          </a:p>
          <a:p>
            <a:pPr lvl="5"/>
            <a:r>
              <a:rPr lang="en-US" dirty="0"/>
              <a:t>bullet 4</a:t>
            </a:r>
          </a:p>
        </p:txBody>
      </p:sp>
      <p:sp>
        <p:nvSpPr>
          <p:cNvPr id="4" name="Text 2"/>
          <p:cNvSpPr>
            <a:spLocks noGrp="1"/>
          </p:cNvSpPr>
          <p:nvPr>
            <p:ph sz="half" idx="2" hasCustomPrompt="1"/>
          </p:nvPr>
        </p:nvSpPr>
        <p:spPr>
          <a:xfrm>
            <a:off x="4901538" y="916478"/>
            <a:ext cx="4017600" cy="2386800"/>
          </a:xfrm>
        </p:spPr>
        <p:txBody>
          <a:bodyPr>
            <a:noAutofit/>
          </a:bodyPr>
          <a:lstStyle>
            <a:lvl1pPr>
              <a:defRPr sz="1100"/>
            </a:lvl1pPr>
            <a:lvl2pPr>
              <a:defRPr sz="1000"/>
            </a:lvl2pPr>
            <a:lvl3pPr>
              <a:defRPr sz="1000"/>
            </a:lvl3pPr>
            <a:lvl4pPr>
              <a:defRPr sz="1000"/>
            </a:lvl4pPr>
            <a:lvl5pPr>
              <a:defRPr sz="1000"/>
            </a:lvl5pPr>
            <a:lvl6pPr>
              <a:defRPr sz="1000"/>
            </a:lvl6pPr>
            <a:lvl7pPr>
              <a:defRPr sz="1800"/>
            </a:lvl7pPr>
            <a:lvl8pPr>
              <a:defRPr sz="1800"/>
            </a:lvl8pPr>
            <a:lvl9pPr>
              <a:defRPr sz="1800"/>
            </a:lvl9pPr>
          </a:lstStyle>
          <a:p>
            <a:pPr lvl="1"/>
            <a:r>
              <a:rPr lang="en-US" dirty="0"/>
              <a:t>For bullets, use ALT + SHIFT +  ← or  → </a:t>
            </a:r>
          </a:p>
          <a:p>
            <a:pPr lvl="2"/>
            <a:r>
              <a:rPr lang="en-US" dirty="0"/>
              <a:t>Bullet 1</a:t>
            </a:r>
          </a:p>
          <a:p>
            <a:pPr lvl="3"/>
            <a:r>
              <a:rPr lang="en-US" dirty="0"/>
              <a:t>bullet 2</a:t>
            </a:r>
          </a:p>
          <a:p>
            <a:pPr lvl="4"/>
            <a:r>
              <a:rPr lang="en-US" dirty="0"/>
              <a:t>bullet 3</a:t>
            </a:r>
          </a:p>
          <a:p>
            <a:pPr lvl="5"/>
            <a:r>
              <a:rPr lang="en-US" dirty="0"/>
              <a:t>bullet 4</a:t>
            </a:r>
          </a:p>
        </p:txBody>
      </p:sp>
      <p:sp>
        <p:nvSpPr>
          <p:cNvPr id="11" name="Text 3"/>
          <p:cNvSpPr>
            <a:spLocks noGrp="1"/>
          </p:cNvSpPr>
          <p:nvPr>
            <p:ph sz="quarter" idx="14" hasCustomPrompt="1"/>
          </p:nvPr>
        </p:nvSpPr>
        <p:spPr>
          <a:xfrm>
            <a:off x="348933" y="3670478"/>
            <a:ext cx="3901282" cy="2386800"/>
          </a:xfrm>
        </p:spPr>
        <p:txBody>
          <a:bodyPr>
            <a:noAutofit/>
          </a:bodyPr>
          <a:lstStyle/>
          <a:p>
            <a:pPr lvl="1"/>
            <a:r>
              <a:rPr lang="en-US" dirty="0"/>
              <a:t>For bullets, use ALT + SHIFT +  ← or  → </a:t>
            </a:r>
          </a:p>
          <a:p>
            <a:pPr lvl="2"/>
            <a:r>
              <a:rPr lang="en-US" dirty="0"/>
              <a:t>Bullet 1</a:t>
            </a:r>
          </a:p>
          <a:p>
            <a:pPr lvl="3"/>
            <a:r>
              <a:rPr lang="en-US" dirty="0"/>
              <a:t>bullet 2</a:t>
            </a:r>
          </a:p>
          <a:p>
            <a:pPr lvl="4"/>
            <a:r>
              <a:rPr lang="en-US" dirty="0"/>
              <a:t>bullet 3</a:t>
            </a:r>
          </a:p>
          <a:p>
            <a:pPr lvl="5"/>
            <a:r>
              <a:rPr lang="en-US" dirty="0"/>
              <a:t>bullet 4</a:t>
            </a:r>
          </a:p>
        </p:txBody>
      </p:sp>
      <p:sp>
        <p:nvSpPr>
          <p:cNvPr id="13" name="Text 4"/>
          <p:cNvSpPr>
            <a:spLocks noGrp="1"/>
          </p:cNvSpPr>
          <p:nvPr>
            <p:ph sz="quarter" idx="15" hasCustomPrompt="1"/>
          </p:nvPr>
        </p:nvSpPr>
        <p:spPr>
          <a:xfrm>
            <a:off x="4901538" y="3670478"/>
            <a:ext cx="4017600" cy="2386800"/>
          </a:xfrm>
        </p:spPr>
        <p:txBody>
          <a:bodyPr>
            <a:noAutofit/>
          </a:bodyPr>
          <a:lstStyle/>
          <a:p>
            <a:pPr lvl="1"/>
            <a:r>
              <a:rPr lang="en-US" dirty="0"/>
              <a:t>For bullets, use ALT + SHIFT +  ← or  → </a:t>
            </a:r>
          </a:p>
          <a:p>
            <a:pPr lvl="2"/>
            <a:r>
              <a:rPr lang="en-US" dirty="0"/>
              <a:t>Bullet 1</a:t>
            </a:r>
          </a:p>
          <a:p>
            <a:pPr lvl="3"/>
            <a:r>
              <a:rPr lang="en-US" dirty="0"/>
              <a:t>bullet 2</a:t>
            </a:r>
          </a:p>
          <a:p>
            <a:pPr lvl="4"/>
            <a:r>
              <a:rPr lang="en-US" dirty="0"/>
              <a:t>bullet 3</a:t>
            </a:r>
          </a:p>
          <a:p>
            <a:pPr lvl="5"/>
            <a:r>
              <a:rPr lang="en-US" dirty="0"/>
              <a:t>bullet 4</a:t>
            </a:r>
          </a:p>
        </p:txBody>
      </p:sp>
      <p:sp>
        <p:nvSpPr>
          <p:cNvPr id="2" name="Title 1"/>
          <p:cNvSpPr>
            <a:spLocks noGrp="1"/>
          </p:cNvSpPr>
          <p:nvPr>
            <p:ph type="title"/>
          </p:nvPr>
        </p:nvSpPr>
        <p:spPr/>
        <p:txBody>
          <a:bodyPr/>
          <a:lstStyle/>
          <a:p>
            <a:r>
              <a:rPr lang="en-US"/>
              <a:t>Click to edit Master title style</a:t>
            </a:r>
            <a:endParaRPr lang="en-GB"/>
          </a:p>
        </p:txBody>
      </p:sp>
      <p:sp>
        <p:nvSpPr>
          <p:cNvPr id="12" name="Strapline"/>
          <p:cNvSpPr>
            <a:spLocks noGrp="1"/>
          </p:cNvSpPr>
          <p:nvPr>
            <p:ph type="body" sz="quarter" idx="13"/>
          </p:nvPr>
        </p:nvSpPr>
        <p:spPr>
          <a:xfrm>
            <a:off x="222646" y="-468240"/>
            <a:ext cx="8696492" cy="72000"/>
          </a:xfrm>
        </p:spPr>
        <p:txBody>
          <a:bodyPr rIns="0" anchor="ctr" anchorCtr="1">
            <a:noAutofit/>
          </a:bodyPr>
          <a:lstStyle>
            <a:lvl1pPr>
              <a:defRPr sz="500">
                <a:solidFill>
                  <a:srgbClr val="FFC000"/>
                </a:solidFill>
                <a:latin typeface="Canaccord Effra Light" panose="020B0403020203020204" pitchFamily="34" charset="0"/>
              </a:defRPr>
            </a:lvl1pPr>
          </a:lstStyle>
          <a:p>
            <a:pPr lvl="0"/>
            <a:r>
              <a:rPr lang="en-US"/>
              <a:t>Edit Master text styles</a:t>
            </a:r>
          </a:p>
        </p:txBody>
      </p:sp>
      <p:sp>
        <p:nvSpPr>
          <p:cNvPr id="7" name="Slide Number Placeholder 5"/>
          <p:cNvSpPr>
            <a:spLocks noGrp="1"/>
          </p:cNvSpPr>
          <p:nvPr>
            <p:ph type="sldNum" sz="quarter" idx="12"/>
          </p:nvPr>
        </p:nvSpPr>
        <p:spPr/>
        <p:txBody>
          <a:bodyPr/>
          <a:lstStyle>
            <a:lvl1pPr algn="r">
              <a:defRPr/>
            </a:lvl1pPr>
          </a:lstStyle>
          <a:p>
            <a:r>
              <a:rPr lang="en-GB" dirty="0">
                <a:latin typeface="Canaccord Effra Light" panose="020B0403020203020204" pitchFamily="34" charset="0"/>
              </a:rPr>
              <a:t>Page </a:t>
            </a:r>
            <a:fld id="{AC40D300-7E6C-4A5E-95BD-6609AC2BB9E9}" type="slidenum">
              <a:rPr lang="en-GB" smtClean="0">
                <a:latin typeface="Canaccord Effra Light" panose="020B0403020203020204" pitchFamily="34" charset="0"/>
              </a:rPr>
              <a:pPr/>
              <a:t>‹#›</a:t>
            </a:fld>
            <a:endParaRPr lang="en-GB" dirty="0">
              <a:latin typeface="Canaccord Effra Light" panose="020B0403020203020204" pitchFamily="34" charset="0"/>
            </a:endParaRPr>
          </a:p>
        </p:txBody>
      </p:sp>
    </p:spTree>
    <p:extLst>
      <p:ext uri="{BB962C8B-B14F-4D97-AF65-F5344CB8AC3E}">
        <p14:creationId xmlns:p14="http://schemas.microsoft.com/office/powerpoint/2010/main" val="370508437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4 box blue">
    <p:spTree>
      <p:nvGrpSpPr>
        <p:cNvPr id="1" name=""/>
        <p:cNvGrpSpPr/>
        <p:nvPr/>
      </p:nvGrpSpPr>
      <p:grpSpPr>
        <a:xfrm>
          <a:off x="0" y="0"/>
          <a:ext cx="0" cy="0"/>
          <a:chOff x="0" y="0"/>
          <a:chExt cx="0" cy="0"/>
        </a:xfrm>
      </p:grpSpPr>
      <p:sp>
        <p:nvSpPr>
          <p:cNvPr id="3" name="Text 1"/>
          <p:cNvSpPr>
            <a:spLocks noGrp="1"/>
          </p:cNvSpPr>
          <p:nvPr>
            <p:ph sz="half" idx="1" hasCustomPrompt="1"/>
          </p:nvPr>
        </p:nvSpPr>
        <p:spPr>
          <a:xfrm>
            <a:off x="348933" y="963613"/>
            <a:ext cx="3901282" cy="2386800"/>
          </a:xfrm>
          <a:solidFill>
            <a:schemeClr val="tx2"/>
          </a:solidFill>
        </p:spPr>
        <p:txBody>
          <a:bodyPr lIns="90000" tIns="43200" rIns="90000" bIns="43200">
            <a:noAutofit/>
          </a:bodyPr>
          <a:lstStyle>
            <a:lvl1pPr>
              <a:defRPr sz="1100">
                <a:latin typeface="Canaccord Effra Light" panose="020B0403020203020204" pitchFamily="34" charset="0"/>
              </a:defRPr>
            </a:lvl1pPr>
            <a:lvl2pPr>
              <a:defRPr sz="1000">
                <a:latin typeface="Canaccord Effra Light" panose="020B0403020203020204" pitchFamily="34" charset="0"/>
              </a:defRPr>
            </a:lvl2pPr>
            <a:lvl3pPr>
              <a:defRPr sz="1000">
                <a:latin typeface="Canaccord Effra Light" panose="020B0403020203020204" pitchFamily="34" charset="0"/>
              </a:defRPr>
            </a:lvl3pPr>
            <a:lvl4pPr>
              <a:defRPr sz="1000">
                <a:latin typeface="Canaccord Effra Light" panose="020B0403020203020204" pitchFamily="34" charset="0"/>
              </a:defRPr>
            </a:lvl4pPr>
            <a:lvl5pPr>
              <a:defRPr sz="1000">
                <a:latin typeface="Canaccord Effra Light" panose="020B0403020203020204" pitchFamily="34" charset="0"/>
              </a:defRPr>
            </a:lvl5pPr>
            <a:lvl6pPr>
              <a:defRPr sz="1000"/>
            </a:lvl6pPr>
            <a:lvl7pPr>
              <a:defRPr sz="1800"/>
            </a:lvl7pPr>
            <a:lvl8pPr>
              <a:defRPr sz="1800"/>
            </a:lvl8pPr>
            <a:lvl9pPr>
              <a:defRPr sz="1800"/>
            </a:lvl9pPr>
          </a:lstStyle>
          <a:p>
            <a:pPr lvl="1"/>
            <a:r>
              <a:rPr lang="en-US" dirty="0"/>
              <a:t>For bullets, use ALT + SHIFT +  ← or  → </a:t>
            </a:r>
          </a:p>
          <a:p>
            <a:pPr lvl="2"/>
            <a:r>
              <a:rPr lang="en-US" dirty="0"/>
              <a:t>Bullet 1</a:t>
            </a:r>
          </a:p>
          <a:p>
            <a:pPr lvl="3"/>
            <a:r>
              <a:rPr lang="en-US" dirty="0"/>
              <a:t>bullet 2</a:t>
            </a:r>
          </a:p>
          <a:p>
            <a:pPr lvl="4"/>
            <a:r>
              <a:rPr lang="en-US" dirty="0"/>
              <a:t>bullet 3</a:t>
            </a:r>
          </a:p>
          <a:p>
            <a:pPr lvl="5"/>
            <a:r>
              <a:rPr lang="en-US" dirty="0"/>
              <a:t>bullet 4</a:t>
            </a:r>
          </a:p>
        </p:txBody>
      </p:sp>
      <p:sp>
        <p:nvSpPr>
          <p:cNvPr id="4" name="Text 2"/>
          <p:cNvSpPr>
            <a:spLocks noGrp="1"/>
          </p:cNvSpPr>
          <p:nvPr>
            <p:ph sz="half" idx="2" hasCustomPrompt="1"/>
          </p:nvPr>
        </p:nvSpPr>
        <p:spPr>
          <a:xfrm>
            <a:off x="4901538" y="963613"/>
            <a:ext cx="4017600" cy="2386800"/>
          </a:xfrm>
          <a:noFill/>
        </p:spPr>
        <p:txBody>
          <a:bodyPr lIns="0" tIns="0" rIns="0" bIns="0">
            <a:noAutofit/>
          </a:bodyPr>
          <a:lstStyle>
            <a:lvl1pPr>
              <a:defRPr sz="1100"/>
            </a:lvl1pPr>
            <a:lvl2pPr>
              <a:defRPr sz="1000"/>
            </a:lvl2pPr>
            <a:lvl3pPr>
              <a:defRPr sz="1000"/>
            </a:lvl3pPr>
            <a:lvl4pPr>
              <a:defRPr sz="1000"/>
            </a:lvl4pPr>
            <a:lvl5pPr>
              <a:defRPr sz="1000"/>
            </a:lvl5pPr>
            <a:lvl6pPr>
              <a:defRPr sz="1000"/>
            </a:lvl6pPr>
            <a:lvl7pPr>
              <a:defRPr sz="1800"/>
            </a:lvl7pPr>
            <a:lvl8pPr>
              <a:defRPr sz="1800"/>
            </a:lvl8pPr>
            <a:lvl9pPr>
              <a:defRPr sz="1800"/>
            </a:lvl9pPr>
          </a:lstStyle>
          <a:p>
            <a:pPr lvl="1"/>
            <a:r>
              <a:rPr lang="en-US" dirty="0"/>
              <a:t>For bullets, use ALT + SHIFT +  ← or  → </a:t>
            </a:r>
          </a:p>
          <a:p>
            <a:pPr lvl="2"/>
            <a:r>
              <a:rPr lang="en-US" dirty="0"/>
              <a:t>Bullet 1</a:t>
            </a:r>
          </a:p>
          <a:p>
            <a:pPr lvl="3"/>
            <a:r>
              <a:rPr lang="en-US" dirty="0"/>
              <a:t>bullet 2</a:t>
            </a:r>
          </a:p>
          <a:p>
            <a:pPr lvl="4"/>
            <a:r>
              <a:rPr lang="en-US" dirty="0"/>
              <a:t>bullet 3</a:t>
            </a:r>
          </a:p>
          <a:p>
            <a:pPr lvl="5"/>
            <a:r>
              <a:rPr lang="en-US" dirty="0"/>
              <a:t>bullet 4</a:t>
            </a:r>
          </a:p>
        </p:txBody>
      </p:sp>
      <p:sp>
        <p:nvSpPr>
          <p:cNvPr id="11" name="Text 3"/>
          <p:cNvSpPr>
            <a:spLocks noGrp="1"/>
          </p:cNvSpPr>
          <p:nvPr>
            <p:ph sz="quarter" idx="14" hasCustomPrompt="1"/>
          </p:nvPr>
        </p:nvSpPr>
        <p:spPr>
          <a:xfrm>
            <a:off x="348933" y="3717613"/>
            <a:ext cx="3901282" cy="2386800"/>
          </a:xfrm>
          <a:noFill/>
        </p:spPr>
        <p:txBody>
          <a:bodyPr lIns="0" tIns="0" rIns="0" bIns="0">
            <a:noAutofit/>
          </a:bodyPr>
          <a:lstStyle/>
          <a:p>
            <a:pPr lvl="1"/>
            <a:r>
              <a:rPr lang="en-US" dirty="0"/>
              <a:t>For bullets, use ALT + SHIFT +  ← or  → </a:t>
            </a:r>
          </a:p>
          <a:p>
            <a:pPr lvl="2"/>
            <a:r>
              <a:rPr lang="en-US" dirty="0"/>
              <a:t>Bullet 1</a:t>
            </a:r>
          </a:p>
          <a:p>
            <a:pPr lvl="3"/>
            <a:r>
              <a:rPr lang="en-US" dirty="0"/>
              <a:t>bullet 2</a:t>
            </a:r>
          </a:p>
          <a:p>
            <a:pPr lvl="4"/>
            <a:r>
              <a:rPr lang="en-US" dirty="0"/>
              <a:t>bullet 3</a:t>
            </a:r>
          </a:p>
          <a:p>
            <a:pPr lvl="5"/>
            <a:r>
              <a:rPr lang="en-US" dirty="0"/>
              <a:t>bullet 4</a:t>
            </a:r>
          </a:p>
        </p:txBody>
      </p:sp>
      <p:sp>
        <p:nvSpPr>
          <p:cNvPr id="13" name="Text 4"/>
          <p:cNvSpPr>
            <a:spLocks noGrp="1"/>
          </p:cNvSpPr>
          <p:nvPr>
            <p:ph sz="quarter" idx="15" hasCustomPrompt="1"/>
          </p:nvPr>
        </p:nvSpPr>
        <p:spPr>
          <a:xfrm>
            <a:off x="4901538" y="3717613"/>
            <a:ext cx="4017600" cy="2386800"/>
          </a:xfrm>
          <a:noFill/>
        </p:spPr>
        <p:txBody>
          <a:bodyPr lIns="0" tIns="0" rIns="0" bIns="0">
            <a:noAutofit/>
          </a:bodyPr>
          <a:lstStyle/>
          <a:p>
            <a:pPr lvl="1"/>
            <a:r>
              <a:rPr lang="en-US" dirty="0"/>
              <a:t>For bullets, use ALT + SHIFT +  ← or  → </a:t>
            </a:r>
          </a:p>
          <a:p>
            <a:pPr lvl="2"/>
            <a:r>
              <a:rPr lang="en-US" dirty="0"/>
              <a:t>Bullet 1</a:t>
            </a:r>
          </a:p>
          <a:p>
            <a:pPr lvl="3"/>
            <a:r>
              <a:rPr lang="en-US" dirty="0"/>
              <a:t>bullet 2</a:t>
            </a:r>
          </a:p>
          <a:p>
            <a:pPr lvl="4"/>
            <a:r>
              <a:rPr lang="en-US" dirty="0"/>
              <a:t>bullet 3</a:t>
            </a:r>
          </a:p>
          <a:p>
            <a:pPr lvl="5"/>
            <a:r>
              <a:rPr lang="en-US" dirty="0"/>
              <a:t>bullet 4</a:t>
            </a:r>
          </a:p>
        </p:txBody>
      </p:sp>
      <p:sp>
        <p:nvSpPr>
          <p:cNvPr id="2" name="Title 1"/>
          <p:cNvSpPr>
            <a:spLocks noGrp="1"/>
          </p:cNvSpPr>
          <p:nvPr>
            <p:ph type="title"/>
          </p:nvPr>
        </p:nvSpPr>
        <p:spPr/>
        <p:txBody>
          <a:bodyPr/>
          <a:lstStyle/>
          <a:p>
            <a:r>
              <a:rPr lang="en-US"/>
              <a:t>Click to edit Master title style</a:t>
            </a:r>
            <a:endParaRPr lang="en-GB"/>
          </a:p>
        </p:txBody>
      </p:sp>
      <p:sp>
        <p:nvSpPr>
          <p:cNvPr id="12" name="Strapline"/>
          <p:cNvSpPr>
            <a:spLocks noGrp="1"/>
          </p:cNvSpPr>
          <p:nvPr>
            <p:ph type="body" sz="quarter" idx="13"/>
          </p:nvPr>
        </p:nvSpPr>
        <p:spPr>
          <a:xfrm>
            <a:off x="222646" y="-491100"/>
            <a:ext cx="8696492" cy="72000"/>
          </a:xfrm>
        </p:spPr>
        <p:txBody>
          <a:bodyPr rIns="0" anchor="ctr" anchorCtr="1">
            <a:noAutofit/>
          </a:bodyPr>
          <a:lstStyle>
            <a:lvl1pPr>
              <a:defRPr sz="500">
                <a:solidFill>
                  <a:srgbClr val="FFC000"/>
                </a:solidFill>
                <a:latin typeface="Canaccord Effra Light" panose="020B0403020203020204" pitchFamily="34" charset="0"/>
              </a:defRPr>
            </a:lvl1pPr>
          </a:lstStyle>
          <a:p>
            <a:pPr lvl="0"/>
            <a:r>
              <a:rPr lang="en-US"/>
              <a:t>Edit Master text styles</a:t>
            </a:r>
          </a:p>
        </p:txBody>
      </p:sp>
      <p:sp>
        <p:nvSpPr>
          <p:cNvPr id="7" name="Slide Number Placeholder 5"/>
          <p:cNvSpPr>
            <a:spLocks noGrp="1"/>
          </p:cNvSpPr>
          <p:nvPr>
            <p:ph type="sldNum" sz="quarter" idx="12"/>
          </p:nvPr>
        </p:nvSpPr>
        <p:spPr/>
        <p:txBody>
          <a:bodyPr/>
          <a:lstStyle>
            <a:lvl1pPr algn="r">
              <a:defRPr/>
            </a:lvl1pPr>
          </a:lstStyle>
          <a:p>
            <a:r>
              <a:rPr lang="en-GB" dirty="0">
                <a:latin typeface="Canaccord Effra Light" panose="020B0403020203020204" pitchFamily="34" charset="0"/>
              </a:rPr>
              <a:t>Page </a:t>
            </a:r>
            <a:fld id="{AC40D300-7E6C-4A5E-95BD-6609AC2BB9E9}" type="slidenum">
              <a:rPr lang="en-GB" smtClean="0">
                <a:latin typeface="Canaccord Effra Light" panose="020B0403020203020204" pitchFamily="34" charset="0"/>
              </a:rPr>
              <a:pPr/>
              <a:t>‹#›</a:t>
            </a:fld>
            <a:endParaRPr lang="en-GB" dirty="0">
              <a:latin typeface="Canaccord Effra Light" panose="020B0403020203020204" pitchFamily="34" charset="0"/>
            </a:endParaRPr>
          </a:p>
        </p:txBody>
      </p:sp>
    </p:spTree>
    <p:extLst>
      <p:ext uri="{BB962C8B-B14F-4D97-AF65-F5344CB8AC3E}">
        <p14:creationId xmlns:p14="http://schemas.microsoft.com/office/powerpoint/2010/main" val="61785542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hird lef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Text 1"/>
          <p:cNvSpPr>
            <a:spLocks noGrp="1"/>
          </p:cNvSpPr>
          <p:nvPr>
            <p:ph sz="half" idx="1" hasCustomPrompt="1"/>
          </p:nvPr>
        </p:nvSpPr>
        <p:spPr>
          <a:xfrm>
            <a:off x="348933" y="918000"/>
            <a:ext cx="5625959" cy="5148000"/>
          </a:xfrm>
          <a:noFill/>
        </p:spPr>
        <p:txBody>
          <a:bodyPr lIns="0">
            <a:noAutofit/>
          </a:bodyPr>
          <a:lstStyle>
            <a:lvl1pPr>
              <a:defRPr sz="1100">
                <a:latin typeface="Canaccord Effra Light" panose="020B0403020203020204" pitchFamily="34" charset="0"/>
              </a:defRPr>
            </a:lvl1pPr>
            <a:lvl2pPr>
              <a:defRPr sz="1000">
                <a:latin typeface="Canaccord Effra Light" panose="020B0403020203020204" pitchFamily="34" charset="0"/>
              </a:defRPr>
            </a:lvl2pPr>
            <a:lvl3pPr>
              <a:defRPr sz="1000">
                <a:latin typeface="Canaccord Effra Light" panose="020B0403020203020204" pitchFamily="34" charset="0"/>
              </a:defRPr>
            </a:lvl3pPr>
            <a:lvl4pPr>
              <a:defRPr sz="1000">
                <a:latin typeface="Canaccord Effra Light" panose="020B0403020203020204" pitchFamily="34" charset="0"/>
              </a:defRPr>
            </a:lvl4pPr>
            <a:lvl5pPr>
              <a:defRPr sz="1000">
                <a:latin typeface="Canaccord Effra Light" panose="020B0403020203020204" pitchFamily="34" charset="0"/>
              </a:defRPr>
            </a:lvl5pPr>
            <a:lvl6pPr>
              <a:defRPr sz="1000"/>
            </a:lvl6pPr>
            <a:lvl7pPr>
              <a:defRPr sz="1800"/>
            </a:lvl7pPr>
            <a:lvl8pPr>
              <a:defRPr sz="1800"/>
            </a:lvl8pPr>
            <a:lvl9pPr>
              <a:defRPr sz="1800"/>
            </a:lvl9pPr>
          </a:lstStyle>
          <a:p>
            <a:pPr lvl="1"/>
            <a:r>
              <a:rPr lang="en-US" dirty="0"/>
              <a:t>For bullets, use ALT + SHIFT +  ← or  → </a:t>
            </a:r>
          </a:p>
          <a:p>
            <a:pPr lvl="2"/>
            <a:r>
              <a:rPr lang="en-US" dirty="0"/>
              <a:t>Bullet 1</a:t>
            </a:r>
          </a:p>
          <a:p>
            <a:pPr lvl="3"/>
            <a:r>
              <a:rPr lang="en-US" dirty="0"/>
              <a:t>bullet 2</a:t>
            </a:r>
          </a:p>
          <a:p>
            <a:pPr lvl="4"/>
            <a:r>
              <a:rPr lang="en-US" dirty="0"/>
              <a:t>bullet 3</a:t>
            </a:r>
          </a:p>
          <a:p>
            <a:pPr lvl="5"/>
            <a:r>
              <a:rPr lang="en-US" dirty="0"/>
              <a:t>bullet 4</a:t>
            </a:r>
          </a:p>
        </p:txBody>
      </p:sp>
      <p:sp>
        <p:nvSpPr>
          <p:cNvPr id="4" name="Text 2"/>
          <p:cNvSpPr>
            <a:spLocks noGrp="1"/>
          </p:cNvSpPr>
          <p:nvPr>
            <p:ph sz="half" idx="2" hasCustomPrompt="1"/>
          </p:nvPr>
        </p:nvSpPr>
        <p:spPr>
          <a:xfrm>
            <a:off x="6167631" y="918000"/>
            <a:ext cx="2748185" cy="2347200"/>
          </a:xfrm>
          <a:solidFill>
            <a:schemeClr val="tx2"/>
          </a:solidFill>
        </p:spPr>
        <p:txBody>
          <a:bodyPr lIns="90000" tIns="43200" bIns="43200">
            <a:noAutofit/>
          </a:bodyPr>
          <a:lstStyle>
            <a:lvl1pPr>
              <a:defRPr sz="1100"/>
            </a:lvl1pPr>
            <a:lvl2pPr>
              <a:defRPr sz="1000"/>
            </a:lvl2pPr>
            <a:lvl3pPr>
              <a:defRPr sz="1000"/>
            </a:lvl3pPr>
            <a:lvl4pPr>
              <a:defRPr sz="1000"/>
            </a:lvl4pPr>
            <a:lvl5pPr>
              <a:defRPr sz="1000"/>
            </a:lvl5pPr>
            <a:lvl6pPr>
              <a:defRPr sz="1000"/>
            </a:lvl6pPr>
            <a:lvl7pPr>
              <a:defRPr sz="1800"/>
            </a:lvl7pPr>
            <a:lvl8pPr>
              <a:defRPr sz="1800"/>
            </a:lvl8pPr>
            <a:lvl9pPr>
              <a:defRPr sz="1800"/>
            </a:lvl9pPr>
          </a:lstStyle>
          <a:p>
            <a:pPr lvl="1"/>
            <a:r>
              <a:rPr lang="en-US" dirty="0"/>
              <a:t>For bullets, use ALT + SHIFT +  ← or  → </a:t>
            </a:r>
          </a:p>
          <a:p>
            <a:pPr lvl="2"/>
            <a:r>
              <a:rPr lang="en-US" dirty="0"/>
              <a:t>Bullet 1</a:t>
            </a:r>
          </a:p>
          <a:p>
            <a:pPr lvl="3"/>
            <a:r>
              <a:rPr lang="en-US" dirty="0"/>
              <a:t>bullet 2</a:t>
            </a:r>
          </a:p>
          <a:p>
            <a:pPr lvl="4"/>
            <a:r>
              <a:rPr lang="en-US" dirty="0"/>
              <a:t>bullet 3</a:t>
            </a:r>
          </a:p>
          <a:p>
            <a:pPr lvl="5"/>
            <a:r>
              <a:rPr lang="en-US" dirty="0"/>
              <a:t>bullet 4</a:t>
            </a:r>
          </a:p>
        </p:txBody>
      </p:sp>
      <p:sp>
        <p:nvSpPr>
          <p:cNvPr id="10" name="Strapline"/>
          <p:cNvSpPr>
            <a:spLocks noGrp="1"/>
          </p:cNvSpPr>
          <p:nvPr>
            <p:ph type="body" sz="quarter" idx="13"/>
          </p:nvPr>
        </p:nvSpPr>
        <p:spPr>
          <a:xfrm>
            <a:off x="222646" y="-590160"/>
            <a:ext cx="8696492" cy="72000"/>
          </a:xfrm>
        </p:spPr>
        <p:txBody>
          <a:bodyPr rIns="0" anchor="ctr" anchorCtr="1">
            <a:noAutofit/>
          </a:bodyPr>
          <a:lstStyle>
            <a:lvl1pPr>
              <a:defRPr sz="500">
                <a:solidFill>
                  <a:srgbClr val="FFC000"/>
                </a:solidFill>
                <a:latin typeface="Canaccord Effra Light" panose="020B0403020203020204" pitchFamily="34" charset="0"/>
              </a:defRPr>
            </a:lvl1pPr>
          </a:lstStyle>
          <a:p>
            <a:pPr lvl="0"/>
            <a:r>
              <a:rPr lang="en-US"/>
              <a:t>Edit Master text styles</a:t>
            </a:r>
          </a:p>
        </p:txBody>
      </p:sp>
      <p:sp>
        <p:nvSpPr>
          <p:cNvPr id="11" name="Text 3"/>
          <p:cNvSpPr>
            <a:spLocks noGrp="1"/>
          </p:cNvSpPr>
          <p:nvPr>
            <p:ph sz="quarter" idx="14" hasCustomPrompt="1"/>
          </p:nvPr>
        </p:nvSpPr>
        <p:spPr>
          <a:xfrm>
            <a:off x="6167631" y="3714013"/>
            <a:ext cx="2748185" cy="2347200"/>
          </a:xfrm>
          <a:solidFill>
            <a:schemeClr val="tx2"/>
          </a:solidFill>
        </p:spPr>
        <p:txBody>
          <a:bodyPr lIns="90000" tIns="43200" bIns="43200">
            <a:noAutofit/>
          </a:bodyPr>
          <a:lstStyle/>
          <a:p>
            <a:pPr lvl="1"/>
            <a:r>
              <a:rPr lang="en-US" dirty="0"/>
              <a:t>For bullets, use ALT + SHIFT +  ← or  → </a:t>
            </a:r>
          </a:p>
          <a:p>
            <a:pPr lvl="2"/>
            <a:r>
              <a:rPr lang="en-US" dirty="0"/>
              <a:t>Bullet 1</a:t>
            </a:r>
          </a:p>
          <a:p>
            <a:pPr lvl="3"/>
            <a:r>
              <a:rPr lang="en-US" dirty="0"/>
              <a:t>bullet 2</a:t>
            </a:r>
          </a:p>
          <a:p>
            <a:pPr lvl="4"/>
            <a:r>
              <a:rPr lang="en-US" dirty="0"/>
              <a:t>bullet 3</a:t>
            </a:r>
          </a:p>
          <a:p>
            <a:pPr lvl="5"/>
            <a:r>
              <a:rPr lang="en-US" dirty="0"/>
              <a:t>bullet 4</a:t>
            </a:r>
          </a:p>
        </p:txBody>
      </p:sp>
      <p:sp>
        <p:nvSpPr>
          <p:cNvPr id="7" name="Slide Number Placeholder 5"/>
          <p:cNvSpPr>
            <a:spLocks noGrp="1"/>
          </p:cNvSpPr>
          <p:nvPr>
            <p:ph type="sldNum" sz="quarter" idx="12"/>
          </p:nvPr>
        </p:nvSpPr>
        <p:spPr/>
        <p:txBody>
          <a:bodyPr/>
          <a:lstStyle>
            <a:lvl1pPr algn="r">
              <a:defRPr/>
            </a:lvl1pPr>
          </a:lstStyle>
          <a:p>
            <a:r>
              <a:rPr lang="en-GB" dirty="0">
                <a:latin typeface="Canaccord Effra Light" panose="020B0403020203020204" pitchFamily="34" charset="0"/>
              </a:rPr>
              <a:t>Page </a:t>
            </a:r>
            <a:fld id="{AC40D300-7E6C-4A5E-95BD-6609AC2BB9E9}" type="slidenum">
              <a:rPr lang="en-GB" smtClean="0">
                <a:latin typeface="Canaccord Effra Light" panose="020B0403020203020204" pitchFamily="34" charset="0"/>
              </a:rPr>
              <a:pPr/>
              <a:t>‹#›</a:t>
            </a:fld>
            <a:endParaRPr lang="en-GB" dirty="0">
              <a:latin typeface="Canaccord Effra Light" panose="020B0403020203020204" pitchFamily="34" charset="0"/>
            </a:endParaRPr>
          </a:p>
        </p:txBody>
      </p:sp>
    </p:spTree>
    <p:extLst>
      <p:ext uri="{BB962C8B-B14F-4D97-AF65-F5344CB8AC3E}">
        <p14:creationId xmlns:p14="http://schemas.microsoft.com/office/powerpoint/2010/main" val="245869254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hird righ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Text 1"/>
          <p:cNvSpPr>
            <a:spLocks noGrp="1"/>
          </p:cNvSpPr>
          <p:nvPr>
            <p:ph sz="half" idx="1" hasCustomPrompt="1"/>
          </p:nvPr>
        </p:nvSpPr>
        <p:spPr>
          <a:xfrm>
            <a:off x="3426552" y="924013"/>
            <a:ext cx="5499233" cy="5144400"/>
          </a:xfrm>
          <a:noFill/>
        </p:spPr>
        <p:txBody>
          <a:bodyPr lIns="0">
            <a:noAutofit/>
          </a:bodyPr>
          <a:lstStyle>
            <a:lvl1pPr>
              <a:defRPr sz="1100">
                <a:latin typeface="Canaccord Effra Light" panose="020B0403020203020204" pitchFamily="34" charset="0"/>
              </a:defRPr>
            </a:lvl1pPr>
            <a:lvl2pPr>
              <a:defRPr sz="1000">
                <a:latin typeface="Canaccord Effra Light" panose="020B0403020203020204" pitchFamily="34" charset="0"/>
              </a:defRPr>
            </a:lvl2pPr>
            <a:lvl3pPr>
              <a:defRPr sz="1000">
                <a:latin typeface="Canaccord Effra Light" panose="020B0403020203020204" pitchFamily="34" charset="0"/>
              </a:defRPr>
            </a:lvl3pPr>
            <a:lvl4pPr>
              <a:defRPr sz="1000">
                <a:latin typeface="Canaccord Effra Light" panose="020B0403020203020204" pitchFamily="34" charset="0"/>
              </a:defRPr>
            </a:lvl4pPr>
            <a:lvl5pPr>
              <a:defRPr sz="1000">
                <a:latin typeface="Canaccord Effra Light" panose="020B0403020203020204" pitchFamily="34" charset="0"/>
              </a:defRPr>
            </a:lvl5pPr>
            <a:lvl6pPr>
              <a:defRPr sz="1000"/>
            </a:lvl6pPr>
            <a:lvl7pPr>
              <a:defRPr sz="1800"/>
            </a:lvl7pPr>
            <a:lvl8pPr>
              <a:defRPr sz="1800"/>
            </a:lvl8pPr>
            <a:lvl9pPr>
              <a:defRPr sz="1800"/>
            </a:lvl9pPr>
          </a:lstStyle>
          <a:p>
            <a:pPr lvl="1"/>
            <a:r>
              <a:rPr lang="en-US" dirty="0"/>
              <a:t>For bullets, use ALT + SHIFT +  ← or  → </a:t>
            </a:r>
          </a:p>
          <a:p>
            <a:pPr lvl="2"/>
            <a:r>
              <a:rPr lang="en-US" dirty="0"/>
              <a:t>Bullet 1</a:t>
            </a:r>
          </a:p>
          <a:p>
            <a:pPr lvl="3"/>
            <a:r>
              <a:rPr lang="en-US" dirty="0"/>
              <a:t>bullet 2</a:t>
            </a:r>
          </a:p>
          <a:p>
            <a:pPr lvl="4"/>
            <a:r>
              <a:rPr lang="en-US" dirty="0"/>
              <a:t>bullet 3</a:t>
            </a:r>
          </a:p>
          <a:p>
            <a:pPr lvl="5"/>
            <a:r>
              <a:rPr lang="en-US" dirty="0"/>
              <a:t>bullet 4</a:t>
            </a:r>
          </a:p>
        </p:txBody>
      </p:sp>
      <p:sp>
        <p:nvSpPr>
          <p:cNvPr id="4" name="Text 2"/>
          <p:cNvSpPr>
            <a:spLocks noGrp="1"/>
          </p:cNvSpPr>
          <p:nvPr>
            <p:ph sz="half" idx="2" hasCustomPrompt="1"/>
          </p:nvPr>
        </p:nvSpPr>
        <p:spPr>
          <a:xfrm>
            <a:off x="348933" y="924013"/>
            <a:ext cx="2631867" cy="2347200"/>
          </a:xfrm>
          <a:solidFill>
            <a:schemeClr val="tx2"/>
          </a:solidFill>
        </p:spPr>
        <p:txBody>
          <a:bodyPr lIns="90000" tIns="43200" rIns="90000" bIns="43200">
            <a:noAutofit/>
          </a:bodyPr>
          <a:lstStyle>
            <a:lvl1pPr>
              <a:defRPr sz="1100"/>
            </a:lvl1pPr>
            <a:lvl2pPr>
              <a:defRPr sz="1000"/>
            </a:lvl2pPr>
            <a:lvl3pPr>
              <a:defRPr sz="1000"/>
            </a:lvl3pPr>
            <a:lvl4pPr>
              <a:defRPr sz="1000"/>
            </a:lvl4pPr>
            <a:lvl5pPr>
              <a:defRPr sz="1000"/>
            </a:lvl5pPr>
            <a:lvl6pPr>
              <a:defRPr sz="1000"/>
            </a:lvl6pPr>
            <a:lvl7pPr>
              <a:defRPr sz="1800"/>
            </a:lvl7pPr>
            <a:lvl8pPr>
              <a:defRPr sz="1800"/>
            </a:lvl8pPr>
            <a:lvl9pPr>
              <a:defRPr sz="1800"/>
            </a:lvl9pPr>
          </a:lstStyle>
          <a:p>
            <a:pPr lvl="1"/>
            <a:r>
              <a:rPr lang="en-US" dirty="0"/>
              <a:t>For bullets, use ALT + SHIFT +  ← or  → </a:t>
            </a:r>
          </a:p>
          <a:p>
            <a:pPr lvl="2"/>
            <a:r>
              <a:rPr lang="en-US" dirty="0"/>
              <a:t>Bullet 1</a:t>
            </a:r>
          </a:p>
          <a:p>
            <a:pPr lvl="3"/>
            <a:r>
              <a:rPr lang="en-US" dirty="0"/>
              <a:t>bullet 2</a:t>
            </a:r>
          </a:p>
          <a:p>
            <a:pPr lvl="4"/>
            <a:r>
              <a:rPr lang="en-US" dirty="0"/>
              <a:t>bullet 3</a:t>
            </a:r>
          </a:p>
          <a:p>
            <a:pPr lvl="5"/>
            <a:r>
              <a:rPr lang="en-US" dirty="0"/>
              <a:t>bullet 4</a:t>
            </a:r>
          </a:p>
        </p:txBody>
      </p:sp>
      <p:sp>
        <p:nvSpPr>
          <p:cNvPr id="11" name="Text 3"/>
          <p:cNvSpPr>
            <a:spLocks noGrp="1"/>
          </p:cNvSpPr>
          <p:nvPr>
            <p:ph sz="quarter" idx="14" hasCustomPrompt="1"/>
          </p:nvPr>
        </p:nvSpPr>
        <p:spPr>
          <a:xfrm>
            <a:off x="348933" y="3714013"/>
            <a:ext cx="2631867" cy="2347200"/>
          </a:xfrm>
          <a:solidFill>
            <a:schemeClr val="tx2"/>
          </a:solidFill>
        </p:spPr>
        <p:txBody>
          <a:bodyPr lIns="90000" tIns="43200" rIns="90000" bIns="43200">
            <a:noAutofit/>
          </a:bodyPr>
          <a:lstStyle/>
          <a:p>
            <a:pPr lvl="1"/>
            <a:r>
              <a:rPr lang="en-US" dirty="0"/>
              <a:t>For bullets, use ALT + SHIFT +  ← or  → </a:t>
            </a:r>
          </a:p>
          <a:p>
            <a:pPr lvl="2"/>
            <a:r>
              <a:rPr lang="en-US" dirty="0"/>
              <a:t>Bullet 1</a:t>
            </a:r>
          </a:p>
          <a:p>
            <a:pPr lvl="3"/>
            <a:r>
              <a:rPr lang="en-US" dirty="0"/>
              <a:t>bullet 2</a:t>
            </a:r>
          </a:p>
          <a:p>
            <a:pPr lvl="4"/>
            <a:r>
              <a:rPr lang="en-US" dirty="0"/>
              <a:t>bullet 3</a:t>
            </a:r>
          </a:p>
          <a:p>
            <a:pPr lvl="5"/>
            <a:r>
              <a:rPr lang="en-US" dirty="0"/>
              <a:t>bullet 4</a:t>
            </a:r>
          </a:p>
        </p:txBody>
      </p:sp>
      <p:sp>
        <p:nvSpPr>
          <p:cNvPr id="10" name="Strapline"/>
          <p:cNvSpPr>
            <a:spLocks noGrp="1"/>
          </p:cNvSpPr>
          <p:nvPr>
            <p:ph type="body" sz="quarter" idx="13"/>
          </p:nvPr>
        </p:nvSpPr>
        <p:spPr>
          <a:xfrm>
            <a:off x="222646" y="-468240"/>
            <a:ext cx="8696492" cy="72000"/>
          </a:xfrm>
        </p:spPr>
        <p:txBody>
          <a:bodyPr rIns="0" anchor="ctr" anchorCtr="1">
            <a:noAutofit/>
          </a:bodyPr>
          <a:lstStyle>
            <a:lvl1pPr>
              <a:defRPr sz="500">
                <a:solidFill>
                  <a:srgbClr val="FFC000"/>
                </a:solidFill>
                <a:latin typeface="Canaccord Effra Light" panose="020B0403020203020204" pitchFamily="34" charset="0"/>
              </a:defRPr>
            </a:lvl1pPr>
          </a:lstStyle>
          <a:p>
            <a:pPr lvl="0"/>
            <a:r>
              <a:rPr lang="en-US"/>
              <a:t>Edit Master text styles</a:t>
            </a:r>
          </a:p>
        </p:txBody>
      </p:sp>
      <p:sp>
        <p:nvSpPr>
          <p:cNvPr id="13" name="Slide Number Placeholder 12"/>
          <p:cNvSpPr>
            <a:spLocks noGrp="1"/>
          </p:cNvSpPr>
          <p:nvPr>
            <p:ph type="sldNum" sz="quarter" idx="17"/>
          </p:nvPr>
        </p:nvSpPr>
        <p:spPr/>
        <p:txBody>
          <a:bodyPr/>
          <a:lstStyle>
            <a:lvl1pPr algn="r">
              <a:defRPr/>
            </a:lvl1pPr>
          </a:lstStyle>
          <a:p>
            <a:r>
              <a:rPr lang="en-GB" dirty="0">
                <a:latin typeface="Canaccord Effra Light" panose="020B0403020203020204" pitchFamily="34" charset="0"/>
              </a:rPr>
              <a:t>Page </a:t>
            </a:r>
            <a:fld id="{AC40D300-7E6C-4A5E-95BD-6609AC2BB9E9}" type="slidenum">
              <a:rPr lang="en-GB" smtClean="0">
                <a:latin typeface="Canaccord Effra Light" panose="020B0403020203020204" pitchFamily="34" charset="0"/>
              </a:rPr>
              <a:pPr/>
              <a:t>‹#›</a:t>
            </a:fld>
            <a:endParaRPr lang="en-GB" dirty="0">
              <a:latin typeface="Canaccord Effra Light" panose="020B0403020203020204" pitchFamily="34" charset="0"/>
            </a:endParaRPr>
          </a:p>
        </p:txBody>
      </p:sp>
    </p:spTree>
    <p:extLst>
      <p:ext uri="{BB962C8B-B14F-4D97-AF65-F5344CB8AC3E}">
        <p14:creationId xmlns:p14="http://schemas.microsoft.com/office/powerpoint/2010/main" val="105771216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itle slide" type="title">
  <p:cSld name="Title slide">
    <p:spTree>
      <p:nvGrpSpPr>
        <p:cNvPr id="1" name="Shape 9"/>
        <p:cNvGrpSpPr/>
        <p:nvPr/>
      </p:nvGrpSpPr>
      <p:grpSpPr>
        <a:xfrm>
          <a:off x="0" y="0"/>
          <a:ext cx="0" cy="0"/>
          <a:chOff x="0" y="0"/>
          <a:chExt cx="0" cy="0"/>
        </a:xfrm>
      </p:grpSpPr>
      <p:cxnSp>
        <p:nvCxnSpPr>
          <p:cNvPr id="10" name="Google Shape;10;p2"/>
          <p:cNvCxnSpPr/>
          <p:nvPr/>
        </p:nvCxnSpPr>
        <p:spPr>
          <a:xfrm>
            <a:off x="4278300" y="3668217"/>
            <a:ext cx="587400" cy="0"/>
          </a:xfrm>
          <a:prstGeom prst="straightConnector1">
            <a:avLst/>
          </a:prstGeom>
          <a:noFill/>
          <a:ln w="76200" cap="flat" cmpd="sng">
            <a:solidFill>
              <a:schemeClr val="dk1"/>
            </a:solidFill>
            <a:prstDash val="solid"/>
            <a:round/>
            <a:headEnd type="none" w="sm" len="sm"/>
            <a:tailEnd type="none" w="sm" len="sm"/>
          </a:ln>
        </p:spPr>
      </p:cxnSp>
      <p:sp>
        <p:nvSpPr>
          <p:cNvPr id="11" name="Google Shape;11;p2"/>
          <p:cNvSpPr txBox="1">
            <a:spLocks noGrp="1"/>
          </p:cNvSpPr>
          <p:nvPr>
            <p:ph type="ctrTitle"/>
          </p:nvPr>
        </p:nvSpPr>
        <p:spPr>
          <a:xfrm>
            <a:off x="311700" y="794633"/>
            <a:ext cx="8520600" cy="2610400"/>
          </a:xfrm>
          <a:prstGeom prst="rect">
            <a:avLst/>
          </a:prstGeom>
        </p:spPr>
        <p:txBody>
          <a:bodyPr spcFirstLastPara="1" wrap="square" lIns="91425" tIns="91425" rIns="91425" bIns="91425" anchor="b" anchorCtr="0"/>
          <a:lstStyle>
            <a:lvl1pPr lvl="0" algn="ctr">
              <a:spcBef>
                <a:spcPts val="0"/>
              </a:spcBef>
              <a:spcAft>
                <a:spcPts val="0"/>
              </a:spcAft>
              <a:buSzPts val="5400"/>
              <a:buNone/>
              <a:defRPr sz="5400"/>
            </a:lvl1pPr>
            <a:lvl2pPr lvl="1" algn="ctr">
              <a:spcBef>
                <a:spcPts val="0"/>
              </a:spcBef>
              <a:spcAft>
                <a:spcPts val="0"/>
              </a:spcAft>
              <a:buSzPts val="5400"/>
              <a:buNone/>
              <a:defRPr sz="5400"/>
            </a:lvl2pPr>
            <a:lvl3pPr lvl="2" algn="ctr">
              <a:spcBef>
                <a:spcPts val="0"/>
              </a:spcBef>
              <a:spcAft>
                <a:spcPts val="0"/>
              </a:spcAft>
              <a:buSzPts val="5400"/>
              <a:buNone/>
              <a:defRPr sz="5400"/>
            </a:lvl3pPr>
            <a:lvl4pPr lvl="3" algn="ctr">
              <a:spcBef>
                <a:spcPts val="0"/>
              </a:spcBef>
              <a:spcAft>
                <a:spcPts val="0"/>
              </a:spcAft>
              <a:buSzPts val="5400"/>
              <a:buNone/>
              <a:defRPr sz="5400"/>
            </a:lvl4pPr>
            <a:lvl5pPr lvl="4" algn="ctr">
              <a:spcBef>
                <a:spcPts val="0"/>
              </a:spcBef>
              <a:spcAft>
                <a:spcPts val="0"/>
              </a:spcAft>
              <a:buSzPts val="5400"/>
              <a:buNone/>
              <a:defRPr sz="5400"/>
            </a:lvl5pPr>
            <a:lvl6pPr lvl="5" algn="ctr">
              <a:spcBef>
                <a:spcPts val="0"/>
              </a:spcBef>
              <a:spcAft>
                <a:spcPts val="0"/>
              </a:spcAft>
              <a:buSzPts val="5400"/>
              <a:buNone/>
              <a:defRPr sz="5400"/>
            </a:lvl6pPr>
            <a:lvl7pPr lvl="6" algn="ctr">
              <a:spcBef>
                <a:spcPts val="0"/>
              </a:spcBef>
              <a:spcAft>
                <a:spcPts val="0"/>
              </a:spcAft>
              <a:buSzPts val="5400"/>
              <a:buNone/>
              <a:defRPr sz="5400"/>
            </a:lvl7pPr>
            <a:lvl8pPr lvl="7" algn="ctr">
              <a:spcBef>
                <a:spcPts val="0"/>
              </a:spcBef>
              <a:spcAft>
                <a:spcPts val="0"/>
              </a:spcAft>
              <a:buSzPts val="5400"/>
              <a:buNone/>
              <a:defRPr sz="5400"/>
            </a:lvl8pPr>
            <a:lvl9pPr lvl="8" algn="ctr">
              <a:spcBef>
                <a:spcPts val="0"/>
              </a:spcBef>
              <a:spcAft>
                <a:spcPts val="0"/>
              </a:spcAft>
              <a:buSzPts val="5400"/>
              <a:buNone/>
              <a:defRPr sz="5400"/>
            </a:lvl9pPr>
          </a:lstStyle>
          <a:p>
            <a:endParaRPr/>
          </a:p>
        </p:txBody>
      </p:sp>
      <p:sp>
        <p:nvSpPr>
          <p:cNvPr id="12" name="Google Shape;12;p2"/>
          <p:cNvSpPr txBox="1">
            <a:spLocks noGrp="1"/>
          </p:cNvSpPr>
          <p:nvPr>
            <p:ph type="subTitle" idx="1"/>
          </p:nvPr>
        </p:nvSpPr>
        <p:spPr>
          <a:xfrm>
            <a:off x="311700" y="4221097"/>
            <a:ext cx="8520600" cy="978000"/>
          </a:xfrm>
          <a:prstGeom prst="rect">
            <a:avLst/>
          </a:prstGeom>
        </p:spPr>
        <p:txBody>
          <a:bodyPr spcFirstLastPara="1" wrap="square" lIns="91425" tIns="91425" rIns="91425" bIns="91425" anchor="t" anchorCtr="0"/>
          <a:lstStyle>
            <a:lvl1pPr lvl="0" algn="ctr">
              <a:lnSpc>
                <a:spcPct val="100000"/>
              </a:lnSpc>
              <a:spcBef>
                <a:spcPts val="0"/>
              </a:spcBef>
              <a:spcAft>
                <a:spcPts val="0"/>
              </a:spcAft>
              <a:buSzPts val="2400"/>
              <a:buNone/>
              <a:defRPr sz="2400"/>
            </a:lvl1pPr>
            <a:lvl2pPr lvl="1" algn="ctr">
              <a:lnSpc>
                <a:spcPct val="100000"/>
              </a:lnSpc>
              <a:spcBef>
                <a:spcPts val="0"/>
              </a:spcBef>
              <a:spcAft>
                <a:spcPts val="0"/>
              </a:spcAft>
              <a:buSzPts val="2400"/>
              <a:buNone/>
              <a:defRPr sz="2400"/>
            </a:lvl2pPr>
            <a:lvl3pPr lvl="2" algn="ctr">
              <a:lnSpc>
                <a:spcPct val="100000"/>
              </a:lnSpc>
              <a:spcBef>
                <a:spcPts val="0"/>
              </a:spcBef>
              <a:spcAft>
                <a:spcPts val="0"/>
              </a:spcAft>
              <a:buSzPts val="2400"/>
              <a:buNone/>
              <a:defRPr sz="2400"/>
            </a:lvl3pPr>
            <a:lvl4pPr lvl="3" algn="ctr">
              <a:lnSpc>
                <a:spcPct val="100000"/>
              </a:lnSpc>
              <a:spcBef>
                <a:spcPts val="0"/>
              </a:spcBef>
              <a:spcAft>
                <a:spcPts val="0"/>
              </a:spcAft>
              <a:buSzPts val="2400"/>
              <a:buNone/>
              <a:defRPr sz="2400"/>
            </a:lvl4pPr>
            <a:lvl5pPr lvl="4" algn="ctr">
              <a:lnSpc>
                <a:spcPct val="100000"/>
              </a:lnSpc>
              <a:spcBef>
                <a:spcPts val="0"/>
              </a:spcBef>
              <a:spcAft>
                <a:spcPts val="0"/>
              </a:spcAft>
              <a:buSzPts val="2400"/>
              <a:buNone/>
              <a:defRPr sz="2400"/>
            </a:lvl5pPr>
            <a:lvl6pPr lvl="5" algn="ctr">
              <a:lnSpc>
                <a:spcPct val="100000"/>
              </a:lnSpc>
              <a:spcBef>
                <a:spcPts val="0"/>
              </a:spcBef>
              <a:spcAft>
                <a:spcPts val="0"/>
              </a:spcAft>
              <a:buSzPts val="2400"/>
              <a:buNone/>
              <a:defRPr sz="2400"/>
            </a:lvl6pPr>
            <a:lvl7pPr lvl="6" algn="ctr">
              <a:lnSpc>
                <a:spcPct val="100000"/>
              </a:lnSpc>
              <a:spcBef>
                <a:spcPts val="0"/>
              </a:spcBef>
              <a:spcAft>
                <a:spcPts val="0"/>
              </a:spcAft>
              <a:buSzPts val="2400"/>
              <a:buNone/>
              <a:defRPr sz="2400"/>
            </a:lvl7pPr>
            <a:lvl8pPr lvl="7" algn="ctr">
              <a:lnSpc>
                <a:spcPct val="100000"/>
              </a:lnSpc>
              <a:spcBef>
                <a:spcPts val="0"/>
              </a:spcBef>
              <a:spcAft>
                <a:spcPts val="0"/>
              </a:spcAft>
              <a:buSzPts val="2400"/>
              <a:buNone/>
              <a:defRPr sz="2400"/>
            </a:lvl8pPr>
            <a:lvl9pPr lvl="8" algn="ctr">
              <a:lnSpc>
                <a:spcPct val="100000"/>
              </a:lnSpc>
              <a:spcBef>
                <a:spcPts val="0"/>
              </a:spcBef>
              <a:spcAft>
                <a:spcPts val="0"/>
              </a:spcAft>
              <a:buSzPts val="2400"/>
              <a:buNone/>
              <a:defRPr sz="2400"/>
            </a:lvl9pPr>
          </a:lstStyle>
          <a:p>
            <a:endParaRPr/>
          </a:p>
        </p:txBody>
      </p:sp>
      <p:sp>
        <p:nvSpPr>
          <p:cNvPr id="13" name="Google Shape;13;p2"/>
          <p:cNvSpPr txBox="1">
            <a:spLocks noGrp="1"/>
          </p:cNvSpPr>
          <p:nvPr>
            <p:ph type="sldNum" idx="12"/>
          </p:nvPr>
        </p:nvSpPr>
        <p:spPr>
          <a:xfrm>
            <a:off x="8472458" y="6217623"/>
            <a:ext cx="54870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a:spcBef>
                <a:spcPts val="0"/>
              </a:spcBef>
              <a:spcAft>
                <a:spcPts val="0"/>
              </a:spcAft>
            </a:pPr>
            <a:fld id="{00000000-1234-1234-1234-123412341234}" type="slidenum">
              <a:rPr lang="en" smtClean="0"/>
              <a:pPr>
                <a:spcBef>
                  <a:spcPts val="0"/>
                </a:spcBef>
                <a:spcAft>
                  <a:spcPts val="0"/>
                </a:spcAft>
              </a:pPr>
              <a:t>‹#›</a:t>
            </a:fld>
            <a:endParaRPr lang="en"/>
          </a:p>
        </p:txBody>
      </p:sp>
    </p:spTree>
    <p:extLst>
      <p:ext uri="{BB962C8B-B14F-4D97-AF65-F5344CB8AC3E}">
        <p14:creationId xmlns:p14="http://schemas.microsoft.com/office/powerpoint/2010/main" val="146092250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defRPr>
            </a:lvl1pPr>
          </a:lstStyle>
          <a:p>
            <a:r>
              <a:rPr lang="en-US" dirty="0"/>
              <a:t>Click to edit Master title style</a:t>
            </a:r>
            <a:endParaRPr lang="en-GB" dirty="0"/>
          </a:p>
        </p:txBody>
      </p:sp>
      <p:sp>
        <p:nvSpPr>
          <p:cNvPr id="3" name="Text 1"/>
          <p:cNvSpPr>
            <a:spLocks noGrp="1"/>
          </p:cNvSpPr>
          <p:nvPr>
            <p:ph idx="1" hasCustomPrompt="1"/>
          </p:nvPr>
        </p:nvSpPr>
        <p:spPr/>
        <p:txBody>
          <a:bodyPr/>
          <a:lstStyle>
            <a:lvl1pPr>
              <a:buClr>
                <a:schemeClr val="tx2"/>
              </a:buClr>
              <a:defRPr/>
            </a:lvl1pPr>
          </a:lstStyle>
          <a:p>
            <a:pPr lvl="1"/>
            <a:r>
              <a:rPr lang="en-US" dirty="0"/>
              <a:t>For bullets, use ALT + SHIFT +  ← or  → </a:t>
            </a:r>
          </a:p>
          <a:p>
            <a:pPr lvl="2"/>
            <a:r>
              <a:rPr lang="en-US" dirty="0"/>
              <a:t>Bullet 1</a:t>
            </a:r>
          </a:p>
          <a:p>
            <a:pPr lvl="3"/>
            <a:r>
              <a:rPr lang="en-US" dirty="0"/>
              <a:t>bullet 2</a:t>
            </a:r>
          </a:p>
          <a:p>
            <a:pPr lvl="4"/>
            <a:r>
              <a:rPr lang="en-US" dirty="0"/>
              <a:t>bullet 3</a:t>
            </a:r>
          </a:p>
          <a:p>
            <a:pPr lvl="5"/>
            <a:r>
              <a:rPr lang="en-US" dirty="0"/>
              <a:t>bullet 4</a:t>
            </a:r>
          </a:p>
        </p:txBody>
      </p:sp>
      <p:sp>
        <p:nvSpPr>
          <p:cNvPr id="8" name="Text Placeholder 7"/>
          <p:cNvSpPr>
            <a:spLocks noGrp="1"/>
          </p:cNvSpPr>
          <p:nvPr>
            <p:ph type="body" sz="quarter" idx="13" hasCustomPrompt="1"/>
          </p:nvPr>
        </p:nvSpPr>
        <p:spPr>
          <a:xfrm>
            <a:off x="332306" y="727200"/>
            <a:ext cx="8596801" cy="486000"/>
          </a:xfrm>
        </p:spPr>
        <p:txBody>
          <a:bodyPr rIns="0" bIns="0" anchor="t" anchorCtr="0">
            <a:normAutofit/>
          </a:bodyPr>
          <a:lstStyle>
            <a:lvl1pPr algn="l">
              <a:lnSpc>
                <a:spcPct val="100000"/>
              </a:lnSpc>
              <a:spcBef>
                <a:spcPts val="0"/>
              </a:spcBef>
              <a:spcAft>
                <a:spcPts val="0"/>
              </a:spcAft>
              <a:defRPr sz="1600" b="0">
                <a:solidFill>
                  <a:schemeClr val="accent1"/>
                </a:solidFill>
                <a:latin typeface="+mj-lt"/>
              </a:defRPr>
            </a:lvl1pPr>
          </a:lstStyle>
          <a:p>
            <a:pPr lvl="0"/>
            <a:r>
              <a:rPr lang="en-US" dirty="0"/>
              <a:t>Click to edit Master text styles</a:t>
            </a:r>
          </a:p>
        </p:txBody>
      </p:sp>
      <p:sp>
        <p:nvSpPr>
          <p:cNvPr id="6" name="Slide Number Placeholder 5"/>
          <p:cNvSpPr>
            <a:spLocks noGrp="1"/>
          </p:cNvSpPr>
          <p:nvPr>
            <p:ph type="sldNum" sz="quarter" idx="12"/>
          </p:nvPr>
        </p:nvSpPr>
        <p:spPr>
          <a:xfrm>
            <a:off x="6779077" y="6588000"/>
            <a:ext cx="2133415" cy="165600"/>
          </a:xfrm>
          <a:prstGeom prst="rect">
            <a:avLst/>
          </a:prstGeom>
        </p:spPr>
        <p:txBody>
          <a:bodyPr/>
          <a:lstStyle>
            <a:lvl1pPr algn="r">
              <a:defRPr/>
            </a:lvl1pPr>
          </a:lstStyle>
          <a:p>
            <a:r>
              <a:rPr lang="en-GB" dirty="0">
                <a:latin typeface="Canaccord Effra Light" panose="020B0403020203020204" pitchFamily="34" charset="0"/>
              </a:rPr>
              <a:t>Page </a:t>
            </a:r>
            <a:fld id="{AC40D300-7E6C-4A5E-95BD-6609AC2BB9E9}" type="slidenum">
              <a:rPr lang="en-GB" smtClean="0">
                <a:latin typeface="Canaccord Effra Light" panose="020B0403020203020204" pitchFamily="34" charset="0"/>
              </a:rPr>
              <a:pPr/>
              <a:t>‹#›</a:t>
            </a:fld>
            <a:endParaRPr lang="en-GB" dirty="0">
              <a:latin typeface="Canaccord Effra Light" panose="020B0403020203020204" pitchFamily="34" charset="0"/>
            </a:endParaRPr>
          </a:p>
        </p:txBody>
      </p:sp>
    </p:spTree>
    <p:extLst>
      <p:ext uri="{BB962C8B-B14F-4D97-AF65-F5344CB8AC3E}">
        <p14:creationId xmlns:p14="http://schemas.microsoft.com/office/powerpoint/2010/main" val="291512488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defRPr>
            </a:lvl1pPr>
          </a:lstStyle>
          <a:p>
            <a:r>
              <a:rPr lang="en-US"/>
              <a:t>Click to edit Master title style</a:t>
            </a:r>
            <a:endParaRPr lang="en-GB"/>
          </a:p>
        </p:txBody>
      </p:sp>
      <p:sp>
        <p:nvSpPr>
          <p:cNvPr id="6" name="Text Placeholder 7"/>
          <p:cNvSpPr>
            <a:spLocks noGrp="1"/>
          </p:cNvSpPr>
          <p:nvPr>
            <p:ph type="body" sz="quarter" idx="13"/>
          </p:nvPr>
        </p:nvSpPr>
        <p:spPr>
          <a:xfrm>
            <a:off x="332308" y="727200"/>
            <a:ext cx="8596800" cy="486000"/>
          </a:xfrm>
        </p:spPr>
        <p:txBody>
          <a:bodyPr vert="horz" lIns="0" tIns="0" rIns="0" bIns="0" rtlCol="0" anchor="t" anchorCtr="0">
            <a:normAutofit/>
          </a:bodyPr>
          <a:lstStyle>
            <a:lvl1pPr>
              <a:defRPr lang="en-US" sz="1600" b="0" dirty="0">
                <a:latin typeface="+mj-lt"/>
              </a:defRPr>
            </a:lvl1pPr>
          </a:lstStyle>
          <a:p>
            <a:pPr lvl="0">
              <a:lnSpc>
                <a:spcPct val="100000"/>
              </a:lnSpc>
              <a:spcBef>
                <a:spcPts val="0"/>
              </a:spcBef>
              <a:spcAft>
                <a:spcPts val="0"/>
              </a:spcAft>
            </a:pPr>
            <a:r>
              <a:rPr lang="en-US" dirty="0"/>
              <a:t>Click to edit Master text styles</a:t>
            </a:r>
          </a:p>
        </p:txBody>
      </p:sp>
      <p:sp>
        <p:nvSpPr>
          <p:cNvPr id="5" name="Slide Number Placeholder 5"/>
          <p:cNvSpPr>
            <a:spLocks noGrp="1"/>
          </p:cNvSpPr>
          <p:nvPr>
            <p:ph type="sldNum" sz="quarter" idx="12"/>
          </p:nvPr>
        </p:nvSpPr>
        <p:spPr>
          <a:xfrm>
            <a:off x="6779077" y="6588000"/>
            <a:ext cx="2133415" cy="165600"/>
          </a:xfrm>
          <a:prstGeom prst="rect">
            <a:avLst/>
          </a:prstGeom>
        </p:spPr>
        <p:txBody>
          <a:bodyPr/>
          <a:lstStyle>
            <a:lvl1pPr algn="r">
              <a:defRPr/>
            </a:lvl1pPr>
          </a:lstStyle>
          <a:p>
            <a:r>
              <a:rPr lang="en-GB" dirty="0">
                <a:latin typeface="Canaccord Effra Light" panose="020B0403020203020204" pitchFamily="34" charset="0"/>
              </a:rPr>
              <a:t>Page </a:t>
            </a:r>
            <a:fld id="{AC40D300-7E6C-4A5E-95BD-6609AC2BB9E9}" type="slidenum">
              <a:rPr lang="en-GB" smtClean="0">
                <a:latin typeface="Canaccord Effra Light" panose="020B0403020203020204" pitchFamily="34" charset="0"/>
              </a:rPr>
              <a:pPr/>
              <a:t>‹#›</a:t>
            </a:fld>
            <a:endParaRPr lang="en-GB" dirty="0">
              <a:latin typeface="Canaccord Effra Light" panose="020B0403020203020204" pitchFamily="34" charset="0"/>
            </a:endParaRPr>
          </a:p>
        </p:txBody>
      </p:sp>
    </p:spTree>
    <p:extLst>
      <p:ext uri="{BB962C8B-B14F-4D97-AF65-F5344CB8AC3E}">
        <p14:creationId xmlns:p14="http://schemas.microsoft.com/office/powerpoint/2010/main" val="134137983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2 co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Text 1"/>
          <p:cNvSpPr>
            <a:spLocks noGrp="1"/>
          </p:cNvSpPr>
          <p:nvPr>
            <p:ph sz="half" idx="1" hasCustomPrompt="1"/>
          </p:nvPr>
        </p:nvSpPr>
        <p:spPr>
          <a:xfrm>
            <a:off x="332307" y="1404000"/>
            <a:ext cx="3917907" cy="4759200"/>
          </a:xfrm>
        </p:spPr>
        <p:txBody>
          <a:bodyPr>
            <a:noAutofit/>
          </a:bodyPr>
          <a:lstStyle>
            <a:lvl1pPr>
              <a:defRPr sz="1100">
                <a:latin typeface="Canaccord Effra Light" panose="020B0403020203020204" pitchFamily="34" charset="0"/>
              </a:defRPr>
            </a:lvl1pPr>
            <a:lvl2pPr>
              <a:defRPr sz="1000">
                <a:latin typeface="Canaccord Effra Light" panose="020B0403020203020204" pitchFamily="34" charset="0"/>
              </a:defRPr>
            </a:lvl2pPr>
            <a:lvl3pPr>
              <a:defRPr sz="1000">
                <a:latin typeface="Canaccord Effra Light" panose="020B0403020203020204" pitchFamily="34" charset="0"/>
              </a:defRPr>
            </a:lvl3pPr>
            <a:lvl4pPr>
              <a:defRPr sz="1000">
                <a:latin typeface="Canaccord Effra Light" panose="020B0403020203020204" pitchFamily="34" charset="0"/>
              </a:defRPr>
            </a:lvl4pPr>
            <a:lvl5pPr>
              <a:defRPr sz="1000">
                <a:latin typeface="Canaccord Effra Light" panose="020B0403020203020204" pitchFamily="34" charset="0"/>
              </a:defRPr>
            </a:lvl5pPr>
            <a:lvl6pPr>
              <a:defRPr sz="1000"/>
            </a:lvl6pPr>
            <a:lvl7pPr>
              <a:defRPr sz="1800"/>
            </a:lvl7pPr>
            <a:lvl8pPr>
              <a:defRPr sz="1800"/>
            </a:lvl8pPr>
            <a:lvl9pPr>
              <a:defRPr sz="1800"/>
            </a:lvl9pPr>
          </a:lstStyle>
          <a:p>
            <a:pPr lvl="1"/>
            <a:r>
              <a:rPr lang="en-US" dirty="0"/>
              <a:t>For bullets, use ALT + SHIFT +  ← or  → </a:t>
            </a:r>
          </a:p>
          <a:p>
            <a:pPr lvl="2"/>
            <a:r>
              <a:rPr lang="en-US" dirty="0"/>
              <a:t>Bullet 1</a:t>
            </a:r>
          </a:p>
          <a:p>
            <a:pPr lvl="3"/>
            <a:r>
              <a:rPr lang="en-US" dirty="0"/>
              <a:t>bullet 2</a:t>
            </a:r>
          </a:p>
          <a:p>
            <a:pPr lvl="4"/>
            <a:r>
              <a:rPr lang="en-US" dirty="0"/>
              <a:t>bullet 3</a:t>
            </a:r>
          </a:p>
          <a:p>
            <a:pPr lvl="5"/>
            <a:r>
              <a:rPr lang="en-US" dirty="0"/>
              <a:t>bullet 4</a:t>
            </a:r>
          </a:p>
        </p:txBody>
      </p:sp>
      <p:sp>
        <p:nvSpPr>
          <p:cNvPr id="4" name="Text 2"/>
          <p:cNvSpPr>
            <a:spLocks noGrp="1"/>
          </p:cNvSpPr>
          <p:nvPr>
            <p:ph sz="half" idx="2" hasCustomPrompt="1"/>
          </p:nvPr>
        </p:nvSpPr>
        <p:spPr>
          <a:xfrm>
            <a:off x="4901538" y="1403999"/>
            <a:ext cx="4017600" cy="4759200"/>
          </a:xfrm>
        </p:spPr>
        <p:txBody>
          <a:bodyPr>
            <a:noAutofit/>
          </a:bodyPr>
          <a:lstStyle>
            <a:lvl1pPr>
              <a:defRPr sz="1100"/>
            </a:lvl1pPr>
            <a:lvl2pPr>
              <a:defRPr sz="1000"/>
            </a:lvl2pPr>
            <a:lvl3pPr>
              <a:defRPr sz="1000"/>
            </a:lvl3pPr>
            <a:lvl4pPr>
              <a:defRPr sz="1000"/>
            </a:lvl4pPr>
            <a:lvl5pPr>
              <a:defRPr sz="1000"/>
            </a:lvl5pPr>
            <a:lvl6pPr>
              <a:defRPr sz="1000"/>
            </a:lvl6pPr>
            <a:lvl7pPr>
              <a:defRPr sz="1800"/>
            </a:lvl7pPr>
            <a:lvl8pPr>
              <a:defRPr sz="1800"/>
            </a:lvl8pPr>
            <a:lvl9pPr>
              <a:defRPr sz="1800"/>
            </a:lvl9pPr>
          </a:lstStyle>
          <a:p>
            <a:pPr lvl="1"/>
            <a:r>
              <a:rPr lang="en-US" dirty="0"/>
              <a:t>For bullets, use ALT + SHIFT +  ← or  → </a:t>
            </a:r>
          </a:p>
          <a:p>
            <a:pPr lvl="2"/>
            <a:r>
              <a:rPr lang="en-US" dirty="0"/>
              <a:t>Bullet 1</a:t>
            </a:r>
          </a:p>
          <a:p>
            <a:pPr lvl="3"/>
            <a:r>
              <a:rPr lang="en-US" dirty="0"/>
              <a:t>bullet 2</a:t>
            </a:r>
          </a:p>
          <a:p>
            <a:pPr lvl="4"/>
            <a:r>
              <a:rPr lang="en-US" dirty="0"/>
              <a:t>bullet 3</a:t>
            </a:r>
          </a:p>
          <a:p>
            <a:pPr lvl="5"/>
            <a:r>
              <a:rPr lang="en-US" dirty="0"/>
              <a:t>bullet 4</a:t>
            </a:r>
          </a:p>
        </p:txBody>
      </p:sp>
      <p:sp>
        <p:nvSpPr>
          <p:cNvPr id="9" name="Strapline"/>
          <p:cNvSpPr>
            <a:spLocks noGrp="1"/>
          </p:cNvSpPr>
          <p:nvPr>
            <p:ph type="body" sz="quarter" idx="13"/>
          </p:nvPr>
        </p:nvSpPr>
        <p:spPr>
          <a:xfrm>
            <a:off x="332308" y="727200"/>
            <a:ext cx="8596800" cy="486000"/>
          </a:xfrm>
        </p:spPr>
        <p:txBody>
          <a:bodyPr vert="horz" lIns="0" tIns="0" rIns="0" bIns="0" rtlCol="0" anchor="t" anchorCtr="0">
            <a:normAutofit/>
          </a:bodyPr>
          <a:lstStyle>
            <a:lvl1pPr>
              <a:defRPr lang="en-US" sz="1600" b="0" dirty="0">
                <a:latin typeface="+mj-lt"/>
              </a:defRPr>
            </a:lvl1pPr>
          </a:lstStyle>
          <a:p>
            <a:pPr lvl="0">
              <a:lnSpc>
                <a:spcPct val="100000"/>
              </a:lnSpc>
              <a:spcBef>
                <a:spcPts val="0"/>
              </a:spcBef>
              <a:spcAft>
                <a:spcPts val="0"/>
              </a:spcAft>
            </a:pPr>
            <a:r>
              <a:rPr lang="en-US" dirty="0"/>
              <a:t>Click to edit Master text styles</a:t>
            </a:r>
          </a:p>
        </p:txBody>
      </p:sp>
      <p:sp>
        <p:nvSpPr>
          <p:cNvPr id="7" name="Slide Number Placeholder 5"/>
          <p:cNvSpPr>
            <a:spLocks noGrp="1"/>
          </p:cNvSpPr>
          <p:nvPr>
            <p:ph type="sldNum" sz="quarter" idx="12"/>
          </p:nvPr>
        </p:nvSpPr>
        <p:spPr>
          <a:xfrm>
            <a:off x="6779077" y="6588000"/>
            <a:ext cx="2133415" cy="165600"/>
          </a:xfrm>
          <a:prstGeom prst="rect">
            <a:avLst/>
          </a:prstGeom>
        </p:spPr>
        <p:txBody>
          <a:bodyPr/>
          <a:lstStyle>
            <a:lvl1pPr algn="r">
              <a:defRPr/>
            </a:lvl1pPr>
          </a:lstStyle>
          <a:p>
            <a:r>
              <a:rPr lang="en-GB" dirty="0">
                <a:latin typeface="Canaccord Effra Light" panose="020B0403020203020204" pitchFamily="34" charset="0"/>
              </a:rPr>
              <a:t>Page </a:t>
            </a:r>
            <a:fld id="{AC40D300-7E6C-4A5E-95BD-6609AC2BB9E9}" type="slidenum">
              <a:rPr lang="en-GB" smtClean="0">
                <a:latin typeface="Canaccord Effra Light" panose="020B0403020203020204" pitchFamily="34" charset="0"/>
              </a:rPr>
              <a:pPr/>
              <a:t>‹#›</a:t>
            </a:fld>
            <a:endParaRPr lang="en-GB" dirty="0">
              <a:latin typeface="Canaccord Effra Light" panose="020B0403020203020204" pitchFamily="34" charset="0"/>
            </a:endParaRPr>
          </a:p>
        </p:txBody>
      </p:sp>
    </p:spTree>
    <p:extLst>
      <p:ext uri="{BB962C8B-B14F-4D97-AF65-F5344CB8AC3E}">
        <p14:creationId xmlns:p14="http://schemas.microsoft.com/office/powerpoint/2010/main" val="368324689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2 col with lin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Text 1"/>
          <p:cNvSpPr>
            <a:spLocks noGrp="1"/>
          </p:cNvSpPr>
          <p:nvPr>
            <p:ph sz="half" idx="1" hasCustomPrompt="1"/>
          </p:nvPr>
        </p:nvSpPr>
        <p:spPr>
          <a:xfrm>
            <a:off x="332307" y="1404000"/>
            <a:ext cx="3917907" cy="4759200"/>
          </a:xfrm>
        </p:spPr>
        <p:txBody>
          <a:bodyPr>
            <a:noAutofit/>
          </a:bodyPr>
          <a:lstStyle>
            <a:lvl1pPr>
              <a:defRPr sz="1100">
                <a:latin typeface="Canaccord Effra Light" panose="020B0403020203020204" pitchFamily="34" charset="0"/>
              </a:defRPr>
            </a:lvl1pPr>
            <a:lvl2pPr>
              <a:defRPr sz="1000">
                <a:latin typeface="Canaccord Effra Light" panose="020B0403020203020204" pitchFamily="34" charset="0"/>
              </a:defRPr>
            </a:lvl2pPr>
            <a:lvl3pPr>
              <a:defRPr sz="1000">
                <a:latin typeface="Canaccord Effra Light" panose="020B0403020203020204" pitchFamily="34" charset="0"/>
              </a:defRPr>
            </a:lvl3pPr>
            <a:lvl4pPr>
              <a:defRPr sz="1000">
                <a:latin typeface="Canaccord Effra Light" panose="020B0403020203020204" pitchFamily="34" charset="0"/>
              </a:defRPr>
            </a:lvl4pPr>
            <a:lvl5pPr>
              <a:defRPr sz="1000">
                <a:latin typeface="Canaccord Effra Light" panose="020B0403020203020204" pitchFamily="34" charset="0"/>
              </a:defRPr>
            </a:lvl5pPr>
            <a:lvl6pPr>
              <a:defRPr sz="1000"/>
            </a:lvl6pPr>
            <a:lvl7pPr>
              <a:defRPr sz="1800"/>
            </a:lvl7pPr>
            <a:lvl8pPr>
              <a:defRPr sz="1800"/>
            </a:lvl8pPr>
            <a:lvl9pPr>
              <a:defRPr sz="1800"/>
            </a:lvl9pPr>
          </a:lstStyle>
          <a:p>
            <a:pPr lvl="1"/>
            <a:r>
              <a:rPr lang="en-US" dirty="0"/>
              <a:t>For bullets, use ALT + SHIFT +  ← or  → </a:t>
            </a:r>
          </a:p>
          <a:p>
            <a:pPr lvl="2"/>
            <a:r>
              <a:rPr lang="en-US" dirty="0"/>
              <a:t>Bullet 1</a:t>
            </a:r>
          </a:p>
          <a:p>
            <a:pPr lvl="3"/>
            <a:r>
              <a:rPr lang="en-US" dirty="0"/>
              <a:t>bullet 2</a:t>
            </a:r>
          </a:p>
          <a:p>
            <a:pPr lvl="4"/>
            <a:r>
              <a:rPr lang="en-US" dirty="0"/>
              <a:t>bullet 3</a:t>
            </a:r>
          </a:p>
          <a:p>
            <a:pPr lvl="5"/>
            <a:r>
              <a:rPr lang="en-US" dirty="0"/>
              <a:t>bullet 4</a:t>
            </a:r>
          </a:p>
        </p:txBody>
      </p:sp>
      <p:sp>
        <p:nvSpPr>
          <p:cNvPr id="4" name="Text 2"/>
          <p:cNvSpPr>
            <a:spLocks noGrp="1"/>
          </p:cNvSpPr>
          <p:nvPr>
            <p:ph sz="half" idx="2" hasCustomPrompt="1"/>
          </p:nvPr>
        </p:nvSpPr>
        <p:spPr>
          <a:xfrm>
            <a:off x="4901538" y="1403999"/>
            <a:ext cx="4017600" cy="4759200"/>
          </a:xfrm>
        </p:spPr>
        <p:txBody>
          <a:bodyPr>
            <a:noAutofit/>
          </a:bodyPr>
          <a:lstStyle>
            <a:lvl1pPr>
              <a:defRPr sz="1100"/>
            </a:lvl1pPr>
            <a:lvl2pPr>
              <a:defRPr sz="1000"/>
            </a:lvl2pPr>
            <a:lvl3pPr>
              <a:defRPr sz="1000"/>
            </a:lvl3pPr>
            <a:lvl4pPr>
              <a:defRPr sz="1000"/>
            </a:lvl4pPr>
            <a:lvl5pPr>
              <a:defRPr sz="1000"/>
            </a:lvl5pPr>
            <a:lvl6pPr>
              <a:defRPr sz="1000"/>
            </a:lvl6pPr>
            <a:lvl7pPr>
              <a:defRPr sz="1800"/>
            </a:lvl7pPr>
            <a:lvl8pPr>
              <a:defRPr sz="1800"/>
            </a:lvl8pPr>
            <a:lvl9pPr>
              <a:defRPr sz="1800"/>
            </a:lvl9pPr>
          </a:lstStyle>
          <a:p>
            <a:pPr lvl="1"/>
            <a:r>
              <a:rPr lang="en-US" dirty="0"/>
              <a:t>For bullets, use ALT + SHIFT +  ← or  → </a:t>
            </a:r>
          </a:p>
          <a:p>
            <a:pPr lvl="2"/>
            <a:r>
              <a:rPr lang="en-US" dirty="0"/>
              <a:t>Bullet 1</a:t>
            </a:r>
          </a:p>
          <a:p>
            <a:pPr lvl="3"/>
            <a:r>
              <a:rPr lang="en-US" dirty="0"/>
              <a:t>bullet 2</a:t>
            </a:r>
          </a:p>
          <a:p>
            <a:pPr lvl="4"/>
            <a:r>
              <a:rPr lang="en-US" dirty="0"/>
              <a:t>bullet 3</a:t>
            </a:r>
          </a:p>
          <a:p>
            <a:pPr lvl="5"/>
            <a:r>
              <a:rPr lang="en-US" dirty="0"/>
              <a:t>bullet 4</a:t>
            </a:r>
          </a:p>
        </p:txBody>
      </p:sp>
      <p:sp>
        <p:nvSpPr>
          <p:cNvPr id="9" name="Strapline"/>
          <p:cNvSpPr>
            <a:spLocks noGrp="1"/>
          </p:cNvSpPr>
          <p:nvPr>
            <p:ph type="body" sz="quarter" idx="13"/>
          </p:nvPr>
        </p:nvSpPr>
        <p:spPr>
          <a:xfrm>
            <a:off x="332308" y="727200"/>
            <a:ext cx="8596800" cy="486000"/>
          </a:xfrm>
        </p:spPr>
        <p:txBody>
          <a:bodyPr vert="horz" lIns="0" tIns="0" rIns="0" bIns="0" rtlCol="0" anchor="t" anchorCtr="0">
            <a:normAutofit/>
          </a:bodyPr>
          <a:lstStyle>
            <a:lvl1pPr>
              <a:defRPr lang="en-US" sz="1600" b="0" dirty="0">
                <a:latin typeface="+mj-lt"/>
              </a:defRPr>
            </a:lvl1pPr>
          </a:lstStyle>
          <a:p>
            <a:pPr lvl="0">
              <a:lnSpc>
                <a:spcPct val="100000"/>
              </a:lnSpc>
              <a:spcBef>
                <a:spcPts val="0"/>
              </a:spcBef>
              <a:spcAft>
                <a:spcPts val="0"/>
              </a:spcAft>
            </a:pPr>
            <a:r>
              <a:rPr lang="en-US" dirty="0"/>
              <a:t>Click to edit Master text styles</a:t>
            </a:r>
          </a:p>
        </p:txBody>
      </p:sp>
      <p:sp>
        <p:nvSpPr>
          <p:cNvPr id="7" name="Slide Number Placeholder 5"/>
          <p:cNvSpPr>
            <a:spLocks noGrp="1"/>
          </p:cNvSpPr>
          <p:nvPr>
            <p:ph type="sldNum" sz="quarter" idx="12"/>
          </p:nvPr>
        </p:nvSpPr>
        <p:spPr>
          <a:xfrm>
            <a:off x="6779077" y="6588000"/>
            <a:ext cx="2133415" cy="165600"/>
          </a:xfrm>
          <a:prstGeom prst="rect">
            <a:avLst/>
          </a:prstGeom>
        </p:spPr>
        <p:txBody>
          <a:bodyPr/>
          <a:lstStyle>
            <a:lvl1pPr algn="r">
              <a:defRPr/>
            </a:lvl1pPr>
          </a:lstStyle>
          <a:p>
            <a:r>
              <a:rPr lang="en-GB" dirty="0">
                <a:latin typeface="Canaccord Effra Light" panose="020B0403020203020204" pitchFamily="34" charset="0"/>
              </a:rPr>
              <a:t>Page </a:t>
            </a:r>
            <a:fld id="{AC40D300-7E6C-4A5E-95BD-6609AC2BB9E9}" type="slidenum">
              <a:rPr lang="en-GB" smtClean="0">
                <a:latin typeface="Canaccord Effra Light" panose="020B0403020203020204" pitchFamily="34" charset="0"/>
              </a:rPr>
              <a:pPr/>
              <a:t>‹#›</a:t>
            </a:fld>
            <a:endParaRPr lang="en-GB" dirty="0">
              <a:latin typeface="Canaccord Effra Light" panose="020B0403020203020204" pitchFamily="34" charset="0"/>
            </a:endParaRPr>
          </a:p>
        </p:txBody>
      </p:sp>
      <p:cxnSp>
        <p:nvCxnSpPr>
          <p:cNvPr id="8" name="Straight Connector 5"/>
          <p:cNvCxnSpPr/>
          <p:nvPr userDrawn="1"/>
        </p:nvCxnSpPr>
        <p:spPr>
          <a:xfrm>
            <a:off x="4572000" y="1447800"/>
            <a:ext cx="0" cy="4719638"/>
          </a:xfrm>
          <a:prstGeom prst="line">
            <a:avLst/>
          </a:prstGeom>
          <a:ln w="3175">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4637345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7" name="Strapline"/>
          <p:cNvSpPr>
            <a:spLocks noGrp="1"/>
          </p:cNvSpPr>
          <p:nvPr>
            <p:ph type="body" sz="quarter" idx="13"/>
          </p:nvPr>
        </p:nvSpPr>
        <p:spPr>
          <a:xfrm>
            <a:off x="222646" y="-338700"/>
            <a:ext cx="8696492" cy="72000"/>
          </a:xfrm>
        </p:spPr>
        <p:txBody>
          <a:bodyPr rIns="0" anchor="ctr" anchorCtr="1">
            <a:noAutofit/>
          </a:bodyPr>
          <a:lstStyle>
            <a:lvl1pPr>
              <a:defRPr sz="500">
                <a:solidFill>
                  <a:srgbClr val="FFC000"/>
                </a:solidFill>
                <a:latin typeface="Canaccord Effra Light" panose="020B0403020203020204" pitchFamily="34" charset="0"/>
              </a:defRPr>
            </a:lvl1pPr>
          </a:lstStyle>
          <a:p>
            <a:pPr lvl="0"/>
            <a:r>
              <a:rPr lang="en-US"/>
              <a:t>Edit Master text styles</a:t>
            </a:r>
          </a:p>
        </p:txBody>
      </p:sp>
      <p:sp>
        <p:nvSpPr>
          <p:cNvPr id="10" name="Slide Number Placeholder 9"/>
          <p:cNvSpPr>
            <a:spLocks noGrp="1"/>
          </p:cNvSpPr>
          <p:nvPr>
            <p:ph type="sldNum" sz="quarter" idx="16"/>
          </p:nvPr>
        </p:nvSpPr>
        <p:spPr/>
        <p:txBody>
          <a:bodyPr/>
          <a:lstStyle>
            <a:lvl1pPr algn="r">
              <a:defRPr/>
            </a:lvl1pPr>
          </a:lstStyle>
          <a:p>
            <a:r>
              <a:rPr lang="en-GB" dirty="0">
                <a:latin typeface="Canaccord Effra Light" panose="020B0403020203020204" pitchFamily="34" charset="0"/>
              </a:rPr>
              <a:t>Page </a:t>
            </a:r>
            <a:fld id="{AC40D300-7E6C-4A5E-95BD-6609AC2BB9E9}" type="slidenum">
              <a:rPr lang="en-GB" smtClean="0">
                <a:latin typeface="Canaccord Effra Light" panose="020B0403020203020204" pitchFamily="34" charset="0"/>
              </a:rPr>
              <a:pPr/>
              <a:t>‹#›</a:t>
            </a:fld>
            <a:endParaRPr lang="en-GB" dirty="0">
              <a:latin typeface="Canaccord Effra Light" panose="020B0403020203020204" pitchFamily="34" charset="0"/>
            </a:endParaRPr>
          </a:p>
        </p:txBody>
      </p:sp>
    </p:spTree>
    <p:extLst>
      <p:ext uri="{BB962C8B-B14F-4D97-AF65-F5344CB8AC3E}">
        <p14:creationId xmlns:p14="http://schemas.microsoft.com/office/powerpoint/2010/main" val="303111628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2 col blu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Text 1"/>
          <p:cNvSpPr>
            <a:spLocks noGrp="1"/>
          </p:cNvSpPr>
          <p:nvPr>
            <p:ph sz="half" idx="1" hasCustomPrompt="1"/>
          </p:nvPr>
        </p:nvSpPr>
        <p:spPr>
          <a:xfrm>
            <a:off x="332307" y="1404000"/>
            <a:ext cx="3917907" cy="4759200"/>
          </a:xfrm>
          <a:solidFill>
            <a:schemeClr val="tx2"/>
          </a:solidFill>
        </p:spPr>
        <p:txBody>
          <a:bodyPr lIns="90000" tIns="46800">
            <a:noAutofit/>
          </a:bodyPr>
          <a:lstStyle>
            <a:lvl1pPr>
              <a:defRPr sz="1100">
                <a:latin typeface="Canaccord Effra Light" panose="020B0403020203020204" pitchFamily="34" charset="0"/>
              </a:defRPr>
            </a:lvl1pPr>
            <a:lvl2pPr>
              <a:defRPr sz="1000">
                <a:latin typeface="Canaccord Effra Light" panose="020B0403020203020204" pitchFamily="34" charset="0"/>
              </a:defRPr>
            </a:lvl2pPr>
            <a:lvl3pPr>
              <a:defRPr sz="1000">
                <a:latin typeface="Canaccord Effra Light" panose="020B0403020203020204" pitchFamily="34" charset="0"/>
              </a:defRPr>
            </a:lvl3pPr>
            <a:lvl4pPr>
              <a:defRPr sz="1000">
                <a:latin typeface="Canaccord Effra Light" panose="020B0403020203020204" pitchFamily="34" charset="0"/>
              </a:defRPr>
            </a:lvl4pPr>
            <a:lvl5pPr>
              <a:defRPr sz="1000">
                <a:latin typeface="Canaccord Effra Light" panose="020B0403020203020204" pitchFamily="34" charset="0"/>
              </a:defRPr>
            </a:lvl5pPr>
            <a:lvl6pPr>
              <a:defRPr sz="1000"/>
            </a:lvl6pPr>
            <a:lvl7pPr>
              <a:defRPr sz="1800"/>
            </a:lvl7pPr>
            <a:lvl8pPr>
              <a:defRPr sz="1800"/>
            </a:lvl8pPr>
            <a:lvl9pPr>
              <a:defRPr sz="1800"/>
            </a:lvl9pPr>
          </a:lstStyle>
          <a:p>
            <a:pPr lvl="1"/>
            <a:r>
              <a:rPr lang="en-US" dirty="0"/>
              <a:t>For bullets, use ALT + SHIFT +  ← or  → </a:t>
            </a:r>
          </a:p>
          <a:p>
            <a:pPr lvl="2"/>
            <a:r>
              <a:rPr lang="en-US" dirty="0"/>
              <a:t>Bullet 1</a:t>
            </a:r>
          </a:p>
          <a:p>
            <a:pPr lvl="3"/>
            <a:r>
              <a:rPr lang="en-US" dirty="0"/>
              <a:t>bullet 2</a:t>
            </a:r>
          </a:p>
          <a:p>
            <a:pPr lvl="4"/>
            <a:r>
              <a:rPr lang="en-US" dirty="0"/>
              <a:t>bullet 3</a:t>
            </a:r>
          </a:p>
          <a:p>
            <a:pPr lvl="5"/>
            <a:r>
              <a:rPr lang="en-US" dirty="0"/>
              <a:t>bullet 4</a:t>
            </a:r>
          </a:p>
        </p:txBody>
      </p:sp>
      <p:sp>
        <p:nvSpPr>
          <p:cNvPr id="4" name="Text 2"/>
          <p:cNvSpPr>
            <a:spLocks noGrp="1"/>
          </p:cNvSpPr>
          <p:nvPr>
            <p:ph sz="half" idx="2" hasCustomPrompt="1"/>
          </p:nvPr>
        </p:nvSpPr>
        <p:spPr>
          <a:xfrm>
            <a:off x="4893788" y="1403999"/>
            <a:ext cx="4025349" cy="4759200"/>
          </a:xfrm>
          <a:noFill/>
        </p:spPr>
        <p:txBody>
          <a:bodyPr lIns="0" tIns="0" rIns="0" bIns="0">
            <a:noAutofit/>
          </a:bodyPr>
          <a:lstStyle>
            <a:lvl1pPr>
              <a:defRPr sz="1100"/>
            </a:lvl1pPr>
            <a:lvl2pPr>
              <a:defRPr sz="1000"/>
            </a:lvl2pPr>
            <a:lvl3pPr>
              <a:defRPr sz="1000"/>
            </a:lvl3pPr>
            <a:lvl4pPr>
              <a:defRPr sz="1000"/>
            </a:lvl4pPr>
            <a:lvl5pPr>
              <a:defRPr sz="1000"/>
            </a:lvl5pPr>
            <a:lvl6pPr>
              <a:defRPr sz="1000"/>
            </a:lvl6pPr>
            <a:lvl7pPr>
              <a:defRPr sz="1800"/>
            </a:lvl7pPr>
            <a:lvl8pPr>
              <a:defRPr sz="1800"/>
            </a:lvl8pPr>
            <a:lvl9pPr>
              <a:defRPr sz="1800"/>
            </a:lvl9pPr>
          </a:lstStyle>
          <a:p>
            <a:pPr lvl="1"/>
            <a:r>
              <a:rPr lang="en-US" dirty="0"/>
              <a:t>For bullets, use ALT + SHIFT +  ← or  → </a:t>
            </a:r>
          </a:p>
          <a:p>
            <a:pPr lvl="2"/>
            <a:r>
              <a:rPr lang="en-US" dirty="0"/>
              <a:t>Bullet 1</a:t>
            </a:r>
          </a:p>
          <a:p>
            <a:pPr lvl="3"/>
            <a:r>
              <a:rPr lang="en-US" dirty="0"/>
              <a:t>bullet 2</a:t>
            </a:r>
          </a:p>
          <a:p>
            <a:pPr lvl="4"/>
            <a:r>
              <a:rPr lang="en-US" dirty="0"/>
              <a:t>bullet 3</a:t>
            </a:r>
          </a:p>
          <a:p>
            <a:pPr lvl="5"/>
            <a:r>
              <a:rPr lang="en-US" dirty="0"/>
              <a:t>bullet 4</a:t>
            </a:r>
          </a:p>
        </p:txBody>
      </p:sp>
      <p:sp>
        <p:nvSpPr>
          <p:cNvPr id="9" name="Strapline"/>
          <p:cNvSpPr>
            <a:spLocks noGrp="1"/>
          </p:cNvSpPr>
          <p:nvPr>
            <p:ph type="body" sz="quarter" idx="13"/>
          </p:nvPr>
        </p:nvSpPr>
        <p:spPr>
          <a:xfrm>
            <a:off x="332308" y="727200"/>
            <a:ext cx="8596800" cy="486000"/>
          </a:xfrm>
        </p:spPr>
        <p:txBody>
          <a:bodyPr vert="horz" lIns="0" tIns="0" rIns="0" bIns="0" rtlCol="0" anchor="t" anchorCtr="0">
            <a:normAutofit/>
          </a:bodyPr>
          <a:lstStyle>
            <a:lvl1pPr>
              <a:defRPr lang="en-US" sz="1600" b="0" dirty="0">
                <a:latin typeface="+mj-lt"/>
              </a:defRPr>
            </a:lvl1pPr>
          </a:lstStyle>
          <a:p>
            <a:pPr lvl="0">
              <a:lnSpc>
                <a:spcPct val="100000"/>
              </a:lnSpc>
              <a:spcBef>
                <a:spcPts val="0"/>
              </a:spcBef>
              <a:spcAft>
                <a:spcPts val="0"/>
              </a:spcAft>
            </a:pPr>
            <a:r>
              <a:rPr lang="en-US" dirty="0"/>
              <a:t>Click to edit Master text styles</a:t>
            </a:r>
          </a:p>
        </p:txBody>
      </p:sp>
      <p:sp>
        <p:nvSpPr>
          <p:cNvPr id="7" name="Slide Number Placeholder 5"/>
          <p:cNvSpPr>
            <a:spLocks noGrp="1"/>
          </p:cNvSpPr>
          <p:nvPr>
            <p:ph type="sldNum" sz="quarter" idx="12"/>
          </p:nvPr>
        </p:nvSpPr>
        <p:spPr>
          <a:xfrm>
            <a:off x="6779077" y="6588000"/>
            <a:ext cx="2133415" cy="165600"/>
          </a:xfrm>
          <a:prstGeom prst="rect">
            <a:avLst/>
          </a:prstGeom>
        </p:spPr>
        <p:txBody>
          <a:bodyPr/>
          <a:lstStyle>
            <a:lvl1pPr algn="r">
              <a:defRPr/>
            </a:lvl1pPr>
          </a:lstStyle>
          <a:p>
            <a:r>
              <a:rPr lang="en-GB" dirty="0">
                <a:latin typeface="Canaccord Effra Light" panose="020B0403020203020204" pitchFamily="34" charset="0"/>
              </a:rPr>
              <a:t>Page </a:t>
            </a:r>
            <a:fld id="{AC40D300-7E6C-4A5E-95BD-6609AC2BB9E9}" type="slidenum">
              <a:rPr lang="en-GB" smtClean="0">
                <a:latin typeface="Canaccord Effra Light" panose="020B0403020203020204" pitchFamily="34" charset="0"/>
              </a:rPr>
              <a:pPr/>
              <a:t>‹#›</a:t>
            </a:fld>
            <a:endParaRPr lang="en-GB" dirty="0">
              <a:latin typeface="Canaccord Effra Light" panose="020B0403020203020204" pitchFamily="34" charset="0"/>
            </a:endParaRPr>
          </a:p>
        </p:txBody>
      </p:sp>
      <p:cxnSp>
        <p:nvCxnSpPr>
          <p:cNvPr id="8" name="Straight Connector 5"/>
          <p:cNvCxnSpPr>
            <a:cxnSpLocks/>
          </p:cNvCxnSpPr>
          <p:nvPr userDrawn="1"/>
        </p:nvCxnSpPr>
        <p:spPr>
          <a:xfrm>
            <a:off x="4580313" y="1447800"/>
            <a:ext cx="0" cy="4719638"/>
          </a:xfrm>
          <a:prstGeom prst="line">
            <a:avLst/>
          </a:prstGeom>
          <a:ln w="3175">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3475653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2 col plai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9" name="Strapline"/>
          <p:cNvSpPr>
            <a:spLocks noGrp="1"/>
          </p:cNvSpPr>
          <p:nvPr>
            <p:ph type="body" sz="quarter" idx="13"/>
          </p:nvPr>
        </p:nvSpPr>
        <p:spPr>
          <a:xfrm>
            <a:off x="332308" y="727200"/>
            <a:ext cx="8596800" cy="486000"/>
          </a:xfrm>
        </p:spPr>
        <p:txBody>
          <a:bodyPr vert="horz" lIns="0" tIns="0" rIns="0" bIns="0" rtlCol="0" anchor="t" anchorCtr="0">
            <a:normAutofit/>
          </a:bodyPr>
          <a:lstStyle>
            <a:lvl1pPr>
              <a:defRPr lang="en-US" sz="1600" b="0" dirty="0">
                <a:latin typeface="+mj-lt"/>
              </a:defRPr>
            </a:lvl1pPr>
          </a:lstStyle>
          <a:p>
            <a:pPr lvl="0">
              <a:lnSpc>
                <a:spcPct val="100000"/>
              </a:lnSpc>
              <a:spcBef>
                <a:spcPts val="0"/>
              </a:spcBef>
              <a:spcAft>
                <a:spcPts val="0"/>
              </a:spcAft>
            </a:pPr>
            <a:r>
              <a:rPr lang="en-US" dirty="0"/>
              <a:t>Click to edit Master text styles</a:t>
            </a:r>
          </a:p>
        </p:txBody>
      </p:sp>
      <p:sp>
        <p:nvSpPr>
          <p:cNvPr id="7" name="Slide Number Placeholder 5"/>
          <p:cNvSpPr>
            <a:spLocks noGrp="1"/>
          </p:cNvSpPr>
          <p:nvPr>
            <p:ph type="sldNum" sz="quarter" idx="12"/>
          </p:nvPr>
        </p:nvSpPr>
        <p:spPr>
          <a:xfrm>
            <a:off x="6779077" y="6588000"/>
            <a:ext cx="2133415" cy="165600"/>
          </a:xfrm>
          <a:prstGeom prst="rect">
            <a:avLst/>
          </a:prstGeom>
        </p:spPr>
        <p:txBody>
          <a:bodyPr/>
          <a:lstStyle>
            <a:lvl1pPr algn="r">
              <a:defRPr/>
            </a:lvl1pPr>
          </a:lstStyle>
          <a:p>
            <a:r>
              <a:rPr lang="en-GB" dirty="0">
                <a:latin typeface="Canaccord Effra Light" panose="020B0403020203020204" pitchFamily="34" charset="0"/>
              </a:rPr>
              <a:t>Page </a:t>
            </a:r>
            <a:fld id="{AC40D300-7E6C-4A5E-95BD-6609AC2BB9E9}" type="slidenum">
              <a:rPr lang="en-GB" smtClean="0">
                <a:latin typeface="Canaccord Effra Light" panose="020B0403020203020204" pitchFamily="34" charset="0"/>
              </a:rPr>
              <a:pPr/>
              <a:t>‹#›</a:t>
            </a:fld>
            <a:endParaRPr lang="en-GB" dirty="0">
              <a:latin typeface="Canaccord Effra Light" panose="020B0403020203020204" pitchFamily="34" charset="0"/>
            </a:endParaRPr>
          </a:p>
        </p:txBody>
      </p:sp>
      <p:cxnSp>
        <p:nvCxnSpPr>
          <p:cNvPr id="8" name="Straight Connector 5"/>
          <p:cNvCxnSpPr/>
          <p:nvPr userDrawn="1"/>
        </p:nvCxnSpPr>
        <p:spPr>
          <a:xfrm>
            <a:off x="4572000" y="1447800"/>
            <a:ext cx="0" cy="4719638"/>
          </a:xfrm>
          <a:prstGeom prst="line">
            <a:avLst/>
          </a:prstGeom>
          <a:ln w="3175">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0934635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3 column">
    <p:bg>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Text 1"/>
          <p:cNvSpPr>
            <a:spLocks noGrp="1"/>
          </p:cNvSpPr>
          <p:nvPr>
            <p:ph sz="half" idx="1" hasCustomPrompt="1"/>
          </p:nvPr>
        </p:nvSpPr>
        <p:spPr>
          <a:xfrm>
            <a:off x="332307" y="1404000"/>
            <a:ext cx="2658461" cy="4942800"/>
          </a:xfrm>
        </p:spPr>
        <p:txBody>
          <a:bodyPr>
            <a:noAutofit/>
          </a:bodyPr>
          <a:lstStyle>
            <a:lvl1pPr>
              <a:defRPr sz="1100">
                <a:latin typeface="Canaccord Effra Light" panose="020B0403020203020204" pitchFamily="34" charset="0"/>
              </a:defRPr>
            </a:lvl1pPr>
            <a:lvl2pPr>
              <a:defRPr sz="1000">
                <a:latin typeface="Canaccord Effra Light" panose="020B0403020203020204" pitchFamily="34" charset="0"/>
              </a:defRPr>
            </a:lvl2pPr>
            <a:lvl3pPr>
              <a:defRPr sz="1000">
                <a:latin typeface="Canaccord Effra Light" panose="020B0403020203020204" pitchFamily="34" charset="0"/>
              </a:defRPr>
            </a:lvl3pPr>
            <a:lvl4pPr>
              <a:defRPr sz="1000">
                <a:latin typeface="Canaccord Effra Light" panose="020B0403020203020204" pitchFamily="34" charset="0"/>
              </a:defRPr>
            </a:lvl4pPr>
            <a:lvl5pPr>
              <a:defRPr sz="1000">
                <a:latin typeface="Canaccord Effra Light" panose="020B0403020203020204" pitchFamily="34" charset="0"/>
              </a:defRPr>
            </a:lvl5pPr>
            <a:lvl6pPr>
              <a:defRPr sz="1000"/>
            </a:lvl6pPr>
            <a:lvl7pPr>
              <a:defRPr sz="1800"/>
            </a:lvl7pPr>
            <a:lvl8pPr>
              <a:defRPr sz="1800"/>
            </a:lvl8pPr>
            <a:lvl9pPr>
              <a:defRPr sz="1800"/>
            </a:lvl9pPr>
          </a:lstStyle>
          <a:p>
            <a:pPr lvl="1"/>
            <a:r>
              <a:rPr lang="en-US" dirty="0"/>
              <a:t>For bullets, use CTRL + ← or CTRL + → </a:t>
            </a:r>
          </a:p>
          <a:p>
            <a:pPr lvl="2"/>
            <a:r>
              <a:rPr lang="en-US" dirty="0"/>
              <a:t>Bullet 1</a:t>
            </a:r>
          </a:p>
          <a:p>
            <a:pPr lvl="3"/>
            <a:r>
              <a:rPr lang="en-US" dirty="0"/>
              <a:t>bullet 2</a:t>
            </a:r>
          </a:p>
          <a:p>
            <a:pPr lvl="4"/>
            <a:r>
              <a:rPr lang="en-US" dirty="0"/>
              <a:t>bullet 3</a:t>
            </a:r>
          </a:p>
          <a:p>
            <a:pPr lvl="5"/>
            <a:r>
              <a:rPr lang="en-US" dirty="0"/>
              <a:t>bullet 4</a:t>
            </a:r>
          </a:p>
        </p:txBody>
      </p:sp>
      <p:sp>
        <p:nvSpPr>
          <p:cNvPr id="4" name="Text 2"/>
          <p:cNvSpPr>
            <a:spLocks noGrp="1"/>
          </p:cNvSpPr>
          <p:nvPr>
            <p:ph sz="half" idx="2" hasCustomPrompt="1"/>
          </p:nvPr>
        </p:nvSpPr>
        <p:spPr>
          <a:xfrm>
            <a:off x="3293169" y="1403999"/>
            <a:ext cx="2658461" cy="4942800"/>
          </a:xfrm>
        </p:spPr>
        <p:txBody>
          <a:bodyPr>
            <a:noAutofit/>
          </a:bodyPr>
          <a:lstStyle>
            <a:lvl1pPr>
              <a:defRPr sz="1100"/>
            </a:lvl1pPr>
            <a:lvl2pPr>
              <a:defRPr sz="1000"/>
            </a:lvl2pPr>
            <a:lvl3pPr>
              <a:defRPr sz="1000"/>
            </a:lvl3pPr>
            <a:lvl4pPr>
              <a:defRPr sz="1000"/>
            </a:lvl4pPr>
            <a:lvl5pPr>
              <a:defRPr sz="1000"/>
            </a:lvl5pPr>
            <a:lvl6pPr>
              <a:defRPr sz="1000"/>
            </a:lvl6pPr>
            <a:lvl7pPr>
              <a:defRPr sz="1800"/>
            </a:lvl7pPr>
            <a:lvl8pPr>
              <a:defRPr sz="1800"/>
            </a:lvl8pPr>
            <a:lvl9pPr>
              <a:defRPr sz="1800"/>
            </a:lvl9pPr>
          </a:lstStyle>
          <a:p>
            <a:pPr lvl="1"/>
            <a:r>
              <a:rPr lang="en-US" dirty="0"/>
              <a:t>For bullets, use CTRL + ← or CTRL + → </a:t>
            </a:r>
          </a:p>
          <a:p>
            <a:pPr lvl="2"/>
            <a:r>
              <a:rPr lang="en-US" dirty="0"/>
              <a:t>Bullet 1</a:t>
            </a:r>
          </a:p>
          <a:p>
            <a:pPr lvl="3"/>
            <a:r>
              <a:rPr lang="en-US" dirty="0"/>
              <a:t>bullet 2</a:t>
            </a:r>
          </a:p>
          <a:p>
            <a:pPr lvl="4"/>
            <a:r>
              <a:rPr lang="en-US" dirty="0"/>
              <a:t>bullet 3</a:t>
            </a:r>
          </a:p>
          <a:p>
            <a:pPr lvl="5"/>
            <a:r>
              <a:rPr lang="en-US" dirty="0"/>
              <a:t>bullet 4</a:t>
            </a:r>
          </a:p>
        </p:txBody>
      </p:sp>
      <p:sp>
        <p:nvSpPr>
          <p:cNvPr id="11" name="Text 3"/>
          <p:cNvSpPr>
            <a:spLocks noGrp="1"/>
          </p:cNvSpPr>
          <p:nvPr>
            <p:ph sz="quarter" idx="14" hasCustomPrompt="1"/>
          </p:nvPr>
        </p:nvSpPr>
        <p:spPr>
          <a:xfrm>
            <a:off x="6260677" y="1404000"/>
            <a:ext cx="2658461" cy="4942800"/>
          </a:xfrm>
        </p:spPr>
        <p:txBody>
          <a:bodyPr>
            <a:noAutofit/>
          </a:bodyPr>
          <a:lstStyle/>
          <a:p>
            <a:pPr lvl="1"/>
            <a:r>
              <a:rPr lang="en-US" dirty="0"/>
              <a:t>For bullets, use CTRL + ← or CTRL + → </a:t>
            </a:r>
          </a:p>
          <a:p>
            <a:pPr lvl="2"/>
            <a:r>
              <a:rPr lang="en-US" dirty="0"/>
              <a:t>Bullet 1</a:t>
            </a:r>
          </a:p>
          <a:p>
            <a:pPr lvl="3"/>
            <a:r>
              <a:rPr lang="en-US" dirty="0"/>
              <a:t>bullet 2</a:t>
            </a:r>
          </a:p>
          <a:p>
            <a:pPr lvl="4"/>
            <a:r>
              <a:rPr lang="en-US" dirty="0"/>
              <a:t>bullet 3</a:t>
            </a:r>
          </a:p>
          <a:p>
            <a:pPr lvl="5"/>
            <a:r>
              <a:rPr lang="en-US" dirty="0"/>
              <a:t>bullet 4</a:t>
            </a:r>
          </a:p>
        </p:txBody>
      </p:sp>
      <p:sp>
        <p:nvSpPr>
          <p:cNvPr id="9" name="Strapline"/>
          <p:cNvSpPr>
            <a:spLocks noGrp="1"/>
          </p:cNvSpPr>
          <p:nvPr>
            <p:ph type="body" sz="quarter" idx="13"/>
          </p:nvPr>
        </p:nvSpPr>
        <p:spPr>
          <a:xfrm>
            <a:off x="332308" y="727200"/>
            <a:ext cx="8596800" cy="486000"/>
          </a:xfrm>
        </p:spPr>
        <p:txBody>
          <a:bodyPr vert="horz" lIns="0" tIns="0" rIns="0" bIns="0" rtlCol="0" anchor="t" anchorCtr="0">
            <a:normAutofit/>
          </a:bodyPr>
          <a:lstStyle>
            <a:lvl1pPr>
              <a:defRPr lang="en-US" sz="1600" b="0" dirty="0">
                <a:latin typeface="+mj-lt"/>
              </a:defRPr>
            </a:lvl1pPr>
          </a:lstStyle>
          <a:p>
            <a:pPr lvl="0">
              <a:lnSpc>
                <a:spcPct val="100000"/>
              </a:lnSpc>
              <a:spcBef>
                <a:spcPts val="0"/>
              </a:spcBef>
              <a:spcAft>
                <a:spcPts val="0"/>
              </a:spcAft>
            </a:pPr>
            <a:r>
              <a:rPr lang="en-US" dirty="0"/>
              <a:t>Click to edit Master text styles</a:t>
            </a:r>
          </a:p>
        </p:txBody>
      </p:sp>
      <p:sp>
        <p:nvSpPr>
          <p:cNvPr id="7" name="Slide Number Placeholder 5"/>
          <p:cNvSpPr>
            <a:spLocks noGrp="1"/>
          </p:cNvSpPr>
          <p:nvPr>
            <p:ph type="sldNum" sz="quarter" idx="12"/>
          </p:nvPr>
        </p:nvSpPr>
        <p:spPr>
          <a:xfrm>
            <a:off x="6779077" y="6588000"/>
            <a:ext cx="2133415" cy="165600"/>
          </a:xfrm>
          <a:prstGeom prst="rect">
            <a:avLst/>
          </a:prstGeom>
        </p:spPr>
        <p:txBody>
          <a:bodyPr/>
          <a:lstStyle>
            <a:lvl1pPr algn="r">
              <a:defRPr/>
            </a:lvl1pPr>
          </a:lstStyle>
          <a:p>
            <a:r>
              <a:rPr lang="en-GB" dirty="0">
                <a:latin typeface="Canaccord Effra Light" panose="020B0403020203020204" pitchFamily="34" charset="0"/>
              </a:rPr>
              <a:t>Page </a:t>
            </a:r>
            <a:fld id="{AC40D300-7E6C-4A5E-95BD-6609AC2BB9E9}" type="slidenum">
              <a:rPr lang="en-GB" smtClean="0">
                <a:latin typeface="Canaccord Effra Light" panose="020B0403020203020204" pitchFamily="34" charset="0"/>
              </a:rPr>
              <a:pPr/>
              <a:t>‹#›</a:t>
            </a:fld>
            <a:endParaRPr lang="en-GB" dirty="0">
              <a:latin typeface="Canaccord Effra Light" panose="020B0403020203020204" pitchFamily="34" charset="0"/>
            </a:endParaRPr>
          </a:p>
        </p:txBody>
      </p:sp>
    </p:spTree>
    <p:extLst>
      <p:ext uri="{BB962C8B-B14F-4D97-AF65-F5344CB8AC3E}">
        <p14:creationId xmlns:p14="http://schemas.microsoft.com/office/powerpoint/2010/main" val="3837380980"/>
      </p:ext>
    </p:extLst>
  </p:cSld>
  <p:clrMapOvr>
    <a:overrideClrMapping bg1="lt1" tx1="dk1" bg2="lt2" tx2="dk2" accent1="accent1" accent2="accent2" accent3="accent3" accent4="accent4" accent5="accent5" accent6="accent6" hlink="hlink" folHlink="folHlink"/>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3 column shaded">
    <p:bg>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Text 1"/>
          <p:cNvSpPr>
            <a:spLocks noGrp="1"/>
          </p:cNvSpPr>
          <p:nvPr>
            <p:ph sz="half" idx="1" hasCustomPrompt="1"/>
          </p:nvPr>
        </p:nvSpPr>
        <p:spPr>
          <a:xfrm>
            <a:off x="332307" y="1404000"/>
            <a:ext cx="2658461" cy="4942800"/>
          </a:xfrm>
          <a:solidFill>
            <a:schemeClr val="tx2"/>
          </a:solidFill>
        </p:spPr>
        <p:txBody>
          <a:bodyPr lIns="90000" tIns="46800">
            <a:noAutofit/>
          </a:bodyPr>
          <a:lstStyle>
            <a:lvl1pPr>
              <a:defRPr sz="1100">
                <a:latin typeface="Canaccord Effra Light" panose="020B0403020203020204" pitchFamily="34" charset="0"/>
              </a:defRPr>
            </a:lvl1pPr>
            <a:lvl2pPr>
              <a:defRPr sz="1000">
                <a:latin typeface="Canaccord Effra Light" panose="020B0403020203020204" pitchFamily="34" charset="0"/>
              </a:defRPr>
            </a:lvl2pPr>
            <a:lvl3pPr>
              <a:defRPr sz="1000">
                <a:latin typeface="Canaccord Effra Light" panose="020B0403020203020204" pitchFamily="34" charset="0"/>
              </a:defRPr>
            </a:lvl3pPr>
            <a:lvl4pPr>
              <a:defRPr sz="1000">
                <a:latin typeface="Canaccord Effra Light" panose="020B0403020203020204" pitchFamily="34" charset="0"/>
              </a:defRPr>
            </a:lvl4pPr>
            <a:lvl5pPr>
              <a:defRPr sz="1000">
                <a:latin typeface="Canaccord Effra Light" panose="020B0403020203020204" pitchFamily="34" charset="0"/>
              </a:defRPr>
            </a:lvl5pPr>
            <a:lvl6pPr>
              <a:defRPr sz="1000"/>
            </a:lvl6pPr>
            <a:lvl7pPr>
              <a:defRPr sz="1800"/>
            </a:lvl7pPr>
            <a:lvl8pPr>
              <a:defRPr sz="1800"/>
            </a:lvl8pPr>
            <a:lvl9pPr>
              <a:defRPr sz="1800"/>
            </a:lvl9pPr>
          </a:lstStyle>
          <a:p>
            <a:pPr lvl="1"/>
            <a:r>
              <a:rPr lang="en-US" dirty="0"/>
              <a:t>For bullets, use CTRL + ← or CTRL + → </a:t>
            </a:r>
          </a:p>
          <a:p>
            <a:pPr lvl="2"/>
            <a:r>
              <a:rPr lang="en-US" dirty="0"/>
              <a:t>Bullet 1</a:t>
            </a:r>
          </a:p>
          <a:p>
            <a:pPr lvl="3"/>
            <a:r>
              <a:rPr lang="en-US" dirty="0"/>
              <a:t>bullet 2</a:t>
            </a:r>
          </a:p>
          <a:p>
            <a:pPr lvl="4"/>
            <a:r>
              <a:rPr lang="en-US" dirty="0"/>
              <a:t>bullet 3</a:t>
            </a:r>
          </a:p>
          <a:p>
            <a:pPr lvl="5"/>
            <a:r>
              <a:rPr lang="en-US" dirty="0"/>
              <a:t>bullet 4</a:t>
            </a:r>
          </a:p>
        </p:txBody>
      </p:sp>
      <p:sp>
        <p:nvSpPr>
          <p:cNvPr id="4" name="Text 2"/>
          <p:cNvSpPr>
            <a:spLocks noGrp="1"/>
          </p:cNvSpPr>
          <p:nvPr>
            <p:ph sz="half" idx="2" hasCustomPrompt="1"/>
          </p:nvPr>
        </p:nvSpPr>
        <p:spPr>
          <a:xfrm>
            <a:off x="3293169" y="1403999"/>
            <a:ext cx="2658461" cy="4942800"/>
          </a:xfrm>
        </p:spPr>
        <p:txBody>
          <a:bodyPr>
            <a:noAutofit/>
          </a:bodyPr>
          <a:lstStyle>
            <a:lvl1pPr>
              <a:defRPr sz="1100"/>
            </a:lvl1pPr>
            <a:lvl2pPr>
              <a:defRPr sz="1000"/>
            </a:lvl2pPr>
            <a:lvl3pPr>
              <a:defRPr sz="1000"/>
            </a:lvl3pPr>
            <a:lvl4pPr>
              <a:defRPr sz="1000"/>
            </a:lvl4pPr>
            <a:lvl5pPr>
              <a:defRPr sz="1000"/>
            </a:lvl5pPr>
            <a:lvl6pPr>
              <a:defRPr sz="1000"/>
            </a:lvl6pPr>
            <a:lvl7pPr>
              <a:defRPr sz="1800"/>
            </a:lvl7pPr>
            <a:lvl8pPr>
              <a:defRPr sz="1800"/>
            </a:lvl8pPr>
            <a:lvl9pPr>
              <a:defRPr sz="1800"/>
            </a:lvl9pPr>
          </a:lstStyle>
          <a:p>
            <a:pPr lvl="1"/>
            <a:r>
              <a:rPr lang="en-US" dirty="0"/>
              <a:t>For bullets, use CTRL + ← or CTRL + → </a:t>
            </a:r>
          </a:p>
          <a:p>
            <a:pPr lvl="2"/>
            <a:r>
              <a:rPr lang="en-US" dirty="0"/>
              <a:t>Bullet 1</a:t>
            </a:r>
          </a:p>
          <a:p>
            <a:pPr lvl="3"/>
            <a:r>
              <a:rPr lang="en-US" dirty="0"/>
              <a:t>bullet 2</a:t>
            </a:r>
          </a:p>
          <a:p>
            <a:pPr lvl="4"/>
            <a:r>
              <a:rPr lang="en-US" dirty="0"/>
              <a:t>bullet 3</a:t>
            </a:r>
          </a:p>
          <a:p>
            <a:pPr lvl="5"/>
            <a:r>
              <a:rPr lang="en-US" dirty="0"/>
              <a:t>bullet 4</a:t>
            </a:r>
          </a:p>
        </p:txBody>
      </p:sp>
      <p:sp>
        <p:nvSpPr>
          <p:cNvPr id="11" name="Text 3"/>
          <p:cNvSpPr>
            <a:spLocks noGrp="1"/>
          </p:cNvSpPr>
          <p:nvPr>
            <p:ph sz="quarter" idx="14" hasCustomPrompt="1"/>
          </p:nvPr>
        </p:nvSpPr>
        <p:spPr>
          <a:xfrm>
            <a:off x="6260677" y="1404000"/>
            <a:ext cx="2658461" cy="4942800"/>
          </a:xfrm>
        </p:spPr>
        <p:txBody>
          <a:bodyPr>
            <a:noAutofit/>
          </a:bodyPr>
          <a:lstStyle/>
          <a:p>
            <a:pPr lvl="1"/>
            <a:r>
              <a:rPr lang="en-US" dirty="0"/>
              <a:t>For bullets, use CTRL + ← or CTRL + → </a:t>
            </a:r>
          </a:p>
          <a:p>
            <a:pPr lvl="2"/>
            <a:r>
              <a:rPr lang="en-US" dirty="0"/>
              <a:t>Bullet 1</a:t>
            </a:r>
          </a:p>
          <a:p>
            <a:pPr lvl="3"/>
            <a:r>
              <a:rPr lang="en-US" dirty="0"/>
              <a:t>bullet 2</a:t>
            </a:r>
          </a:p>
          <a:p>
            <a:pPr lvl="4"/>
            <a:r>
              <a:rPr lang="en-US" dirty="0"/>
              <a:t>bullet 3</a:t>
            </a:r>
          </a:p>
          <a:p>
            <a:pPr lvl="5"/>
            <a:r>
              <a:rPr lang="en-US" dirty="0"/>
              <a:t>bullet 4</a:t>
            </a:r>
          </a:p>
        </p:txBody>
      </p:sp>
      <p:sp>
        <p:nvSpPr>
          <p:cNvPr id="9" name="Strapline"/>
          <p:cNvSpPr>
            <a:spLocks noGrp="1"/>
          </p:cNvSpPr>
          <p:nvPr>
            <p:ph type="body" sz="quarter" idx="13"/>
          </p:nvPr>
        </p:nvSpPr>
        <p:spPr>
          <a:xfrm>
            <a:off x="332308" y="727200"/>
            <a:ext cx="8596800" cy="486000"/>
          </a:xfrm>
        </p:spPr>
        <p:txBody>
          <a:bodyPr vert="horz" lIns="0" tIns="0" rIns="0" bIns="0" rtlCol="0" anchor="t" anchorCtr="0">
            <a:normAutofit/>
          </a:bodyPr>
          <a:lstStyle>
            <a:lvl1pPr>
              <a:defRPr lang="en-US" sz="1600" b="0" dirty="0">
                <a:latin typeface="+mj-lt"/>
              </a:defRPr>
            </a:lvl1pPr>
          </a:lstStyle>
          <a:p>
            <a:pPr lvl="0">
              <a:lnSpc>
                <a:spcPct val="100000"/>
              </a:lnSpc>
              <a:spcBef>
                <a:spcPts val="0"/>
              </a:spcBef>
              <a:spcAft>
                <a:spcPts val="0"/>
              </a:spcAft>
            </a:pPr>
            <a:r>
              <a:rPr lang="en-US" dirty="0"/>
              <a:t>Click to edit Master text styles</a:t>
            </a:r>
          </a:p>
        </p:txBody>
      </p:sp>
      <p:sp>
        <p:nvSpPr>
          <p:cNvPr id="7" name="Slide Number Placeholder 5"/>
          <p:cNvSpPr>
            <a:spLocks noGrp="1"/>
          </p:cNvSpPr>
          <p:nvPr>
            <p:ph type="sldNum" sz="quarter" idx="12"/>
          </p:nvPr>
        </p:nvSpPr>
        <p:spPr>
          <a:xfrm>
            <a:off x="6779077" y="6588000"/>
            <a:ext cx="2133415" cy="165600"/>
          </a:xfrm>
          <a:prstGeom prst="rect">
            <a:avLst/>
          </a:prstGeom>
        </p:spPr>
        <p:txBody>
          <a:bodyPr/>
          <a:lstStyle>
            <a:lvl1pPr algn="r">
              <a:defRPr/>
            </a:lvl1pPr>
          </a:lstStyle>
          <a:p>
            <a:r>
              <a:rPr lang="en-GB" dirty="0">
                <a:latin typeface="Canaccord Effra Light" panose="020B0403020203020204" pitchFamily="34" charset="0"/>
              </a:rPr>
              <a:t>Page </a:t>
            </a:r>
            <a:fld id="{AC40D300-7E6C-4A5E-95BD-6609AC2BB9E9}" type="slidenum">
              <a:rPr lang="en-GB" smtClean="0">
                <a:latin typeface="Canaccord Effra Light" panose="020B0403020203020204" pitchFamily="34" charset="0"/>
              </a:rPr>
              <a:pPr/>
              <a:t>‹#›</a:t>
            </a:fld>
            <a:endParaRPr lang="en-GB" dirty="0">
              <a:latin typeface="Canaccord Effra Light" panose="020B0403020203020204" pitchFamily="34" charset="0"/>
            </a:endParaRPr>
          </a:p>
        </p:txBody>
      </p:sp>
    </p:spTree>
    <p:extLst>
      <p:ext uri="{BB962C8B-B14F-4D97-AF65-F5344CB8AC3E}">
        <p14:creationId xmlns:p14="http://schemas.microsoft.com/office/powerpoint/2010/main" val="3113396660"/>
      </p:ext>
    </p:extLst>
  </p:cSld>
  <p:clrMapOvr>
    <a:overrideClrMapping bg1="lt1" tx1="dk1" bg2="lt2" tx2="dk2" accent1="accent1" accent2="accent2" accent3="accent3" accent4="accent4" accent5="accent5" accent6="accent6" hlink="hlink" folHlink="folHlink"/>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3 box">
    <p:spTree>
      <p:nvGrpSpPr>
        <p:cNvPr id="1" name=""/>
        <p:cNvGrpSpPr/>
        <p:nvPr/>
      </p:nvGrpSpPr>
      <p:grpSpPr>
        <a:xfrm>
          <a:off x="0" y="0"/>
          <a:ext cx="0" cy="0"/>
          <a:chOff x="0" y="0"/>
          <a:chExt cx="0" cy="0"/>
        </a:xfrm>
      </p:grpSpPr>
      <p:sp>
        <p:nvSpPr>
          <p:cNvPr id="3" name="Text 1"/>
          <p:cNvSpPr>
            <a:spLocks noGrp="1"/>
          </p:cNvSpPr>
          <p:nvPr>
            <p:ph sz="half" idx="1" hasCustomPrompt="1"/>
          </p:nvPr>
        </p:nvSpPr>
        <p:spPr>
          <a:xfrm>
            <a:off x="232615" y="1404000"/>
            <a:ext cx="4017600" cy="2386800"/>
          </a:xfrm>
        </p:spPr>
        <p:txBody>
          <a:bodyPr>
            <a:noAutofit/>
          </a:bodyPr>
          <a:lstStyle>
            <a:lvl1pPr>
              <a:defRPr sz="1100">
                <a:latin typeface="Canaccord Effra Light" panose="020B0403020203020204" pitchFamily="34" charset="0"/>
              </a:defRPr>
            </a:lvl1pPr>
            <a:lvl2pPr>
              <a:defRPr sz="1000">
                <a:latin typeface="Canaccord Effra Light" panose="020B0403020203020204" pitchFamily="34" charset="0"/>
              </a:defRPr>
            </a:lvl2pPr>
            <a:lvl3pPr>
              <a:defRPr sz="1000">
                <a:latin typeface="Canaccord Effra Light" panose="020B0403020203020204" pitchFamily="34" charset="0"/>
              </a:defRPr>
            </a:lvl3pPr>
            <a:lvl4pPr>
              <a:defRPr sz="1000">
                <a:latin typeface="Canaccord Effra Light" panose="020B0403020203020204" pitchFamily="34" charset="0"/>
              </a:defRPr>
            </a:lvl4pPr>
            <a:lvl5pPr>
              <a:defRPr sz="1000">
                <a:latin typeface="Canaccord Effra Light" panose="020B0403020203020204" pitchFamily="34" charset="0"/>
              </a:defRPr>
            </a:lvl5pPr>
            <a:lvl6pPr>
              <a:defRPr sz="1000"/>
            </a:lvl6pPr>
            <a:lvl7pPr>
              <a:defRPr sz="1800"/>
            </a:lvl7pPr>
            <a:lvl8pPr>
              <a:defRPr sz="1800"/>
            </a:lvl8pPr>
            <a:lvl9pPr>
              <a:defRPr sz="1800"/>
            </a:lvl9pPr>
          </a:lstStyle>
          <a:p>
            <a:pPr lvl="1"/>
            <a:r>
              <a:rPr lang="en-US" dirty="0"/>
              <a:t>For bullets, use ALT + SHIFT +  ← or  → </a:t>
            </a:r>
          </a:p>
          <a:p>
            <a:pPr lvl="2"/>
            <a:r>
              <a:rPr lang="en-US" dirty="0"/>
              <a:t>Bullet 1</a:t>
            </a:r>
          </a:p>
          <a:p>
            <a:pPr lvl="3"/>
            <a:r>
              <a:rPr lang="en-US" dirty="0"/>
              <a:t>bullet 2</a:t>
            </a:r>
          </a:p>
          <a:p>
            <a:pPr lvl="4"/>
            <a:r>
              <a:rPr lang="en-US" dirty="0"/>
              <a:t>bullet 3</a:t>
            </a:r>
          </a:p>
          <a:p>
            <a:pPr lvl="5"/>
            <a:r>
              <a:rPr lang="en-US" dirty="0"/>
              <a:t>bullet 4</a:t>
            </a:r>
          </a:p>
        </p:txBody>
      </p:sp>
      <p:sp>
        <p:nvSpPr>
          <p:cNvPr id="4" name="Text 2"/>
          <p:cNvSpPr>
            <a:spLocks noGrp="1"/>
          </p:cNvSpPr>
          <p:nvPr>
            <p:ph sz="half" idx="2" hasCustomPrompt="1"/>
          </p:nvPr>
        </p:nvSpPr>
        <p:spPr>
          <a:xfrm>
            <a:off x="4901538" y="1403999"/>
            <a:ext cx="4017600" cy="2386800"/>
          </a:xfrm>
        </p:spPr>
        <p:txBody>
          <a:bodyPr>
            <a:noAutofit/>
          </a:bodyPr>
          <a:lstStyle>
            <a:lvl1pPr>
              <a:defRPr sz="1100"/>
            </a:lvl1pPr>
            <a:lvl2pPr>
              <a:defRPr sz="1000"/>
            </a:lvl2pPr>
            <a:lvl3pPr>
              <a:defRPr sz="1000"/>
            </a:lvl3pPr>
            <a:lvl4pPr>
              <a:defRPr sz="1000"/>
            </a:lvl4pPr>
            <a:lvl5pPr>
              <a:defRPr sz="1000"/>
            </a:lvl5pPr>
            <a:lvl6pPr>
              <a:defRPr sz="1000"/>
            </a:lvl6pPr>
            <a:lvl7pPr>
              <a:defRPr sz="1800"/>
            </a:lvl7pPr>
            <a:lvl8pPr>
              <a:defRPr sz="1800"/>
            </a:lvl8pPr>
            <a:lvl9pPr>
              <a:defRPr sz="1800"/>
            </a:lvl9pPr>
          </a:lstStyle>
          <a:p>
            <a:pPr lvl="1"/>
            <a:r>
              <a:rPr lang="en-US" dirty="0"/>
              <a:t>For bullets, use ALT + SHIFT +  ← or  → </a:t>
            </a:r>
          </a:p>
          <a:p>
            <a:pPr lvl="2"/>
            <a:r>
              <a:rPr lang="en-US" dirty="0"/>
              <a:t>Bullet 1</a:t>
            </a:r>
          </a:p>
          <a:p>
            <a:pPr lvl="3"/>
            <a:r>
              <a:rPr lang="en-US" dirty="0"/>
              <a:t>bullet 2</a:t>
            </a:r>
          </a:p>
          <a:p>
            <a:pPr lvl="4"/>
            <a:r>
              <a:rPr lang="en-US" dirty="0"/>
              <a:t>bullet 3</a:t>
            </a:r>
          </a:p>
          <a:p>
            <a:pPr lvl="5"/>
            <a:r>
              <a:rPr lang="en-US" dirty="0"/>
              <a:t>bullet 4</a:t>
            </a:r>
          </a:p>
        </p:txBody>
      </p:sp>
      <p:sp>
        <p:nvSpPr>
          <p:cNvPr id="11" name="Text 3"/>
          <p:cNvSpPr>
            <a:spLocks noGrp="1"/>
          </p:cNvSpPr>
          <p:nvPr>
            <p:ph sz="quarter" idx="14" hasCustomPrompt="1"/>
          </p:nvPr>
        </p:nvSpPr>
        <p:spPr>
          <a:xfrm>
            <a:off x="232615" y="3960000"/>
            <a:ext cx="8679877" cy="2386800"/>
          </a:xfrm>
        </p:spPr>
        <p:txBody>
          <a:bodyPr>
            <a:noAutofit/>
          </a:bodyPr>
          <a:lstStyle>
            <a:lvl1pPr>
              <a:defRPr/>
            </a:lvl1pPr>
          </a:lstStyle>
          <a:p>
            <a:pPr lvl="1"/>
            <a:r>
              <a:rPr lang="en-US" dirty="0"/>
              <a:t>For bullets, use ALT + SHIFT +  ← or  → </a:t>
            </a:r>
          </a:p>
          <a:p>
            <a:pPr lvl="2"/>
            <a:r>
              <a:rPr lang="en-US" dirty="0"/>
              <a:t>Bullet 1</a:t>
            </a:r>
          </a:p>
          <a:p>
            <a:pPr lvl="3"/>
            <a:r>
              <a:rPr lang="en-US" dirty="0"/>
              <a:t>bullet 2</a:t>
            </a:r>
          </a:p>
          <a:p>
            <a:pPr lvl="4"/>
            <a:r>
              <a:rPr lang="en-US" dirty="0"/>
              <a:t>bullet 3</a:t>
            </a:r>
          </a:p>
          <a:p>
            <a:pPr lvl="5"/>
            <a:r>
              <a:rPr lang="en-US" dirty="0"/>
              <a:t>bullet 4</a:t>
            </a:r>
          </a:p>
        </p:txBody>
      </p:sp>
      <p:sp>
        <p:nvSpPr>
          <p:cNvPr id="2" name="Title 1"/>
          <p:cNvSpPr>
            <a:spLocks noGrp="1"/>
          </p:cNvSpPr>
          <p:nvPr>
            <p:ph type="title"/>
          </p:nvPr>
        </p:nvSpPr>
        <p:spPr/>
        <p:txBody>
          <a:bodyPr/>
          <a:lstStyle/>
          <a:p>
            <a:r>
              <a:rPr lang="en-US"/>
              <a:t>Click to edit Master title style</a:t>
            </a:r>
            <a:endParaRPr lang="en-GB"/>
          </a:p>
        </p:txBody>
      </p:sp>
      <p:sp>
        <p:nvSpPr>
          <p:cNvPr id="9" name="Strapline"/>
          <p:cNvSpPr>
            <a:spLocks noGrp="1"/>
          </p:cNvSpPr>
          <p:nvPr>
            <p:ph type="body" sz="quarter" idx="13"/>
          </p:nvPr>
        </p:nvSpPr>
        <p:spPr>
          <a:xfrm>
            <a:off x="232616" y="727200"/>
            <a:ext cx="8696492" cy="486000"/>
          </a:xfrm>
        </p:spPr>
        <p:txBody>
          <a:bodyPr vert="horz" lIns="0" tIns="0" rIns="0" bIns="0" rtlCol="0" anchor="t" anchorCtr="0">
            <a:normAutofit/>
          </a:bodyPr>
          <a:lstStyle>
            <a:lvl1pPr>
              <a:defRPr lang="en-US" sz="1600" b="0" dirty="0">
                <a:latin typeface="+mj-lt"/>
              </a:defRPr>
            </a:lvl1pPr>
          </a:lstStyle>
          <a:p>
            <a:pPr lvl="0">
              <a:lnSpc>
                <a:spcPct val="100000"/>
              </a:lnSpc>
              <a:spcBef>
                <a:spcPts val="0"/>
              </a:spcBef>
              <a:spcAft>
                <a:spcPts val="0"/>
              </a:spcAft>
            </a:pPr>
            <a:r>
              <a:rPr lang="en-US" dirty="0"/>
              <a:t>Click to edit Master text styles</a:t>
            </a:r>
          </a:p>
        </p:txBody>
      </p:sp>
      <p:sp>
        <p:nvSpPr>
          <p:cNvPr id="7" name="Slide Number Placeholder 5"/>
          <p:cNvSpPr>
            <a:spLocks noGrp="1"/>
          </p:cNvSpPr>
          <p:nvPr>
            <p:ph type="sldNum" sz="quarter" idx="12"/>
          </p:nvPr>
        </p:nvSpPr>
        <p:spPr>
          <a:xfrm>
            <a:off x="6779077" y="6588000"/>
            <a:ext cx="2133415" cy="165600"/>
          </a:xfrm>
          <a:prstGeom prst="rect">
            <a:avLst/>
          </a:prstGeom>
        </p:spPr>
        <p:txBody>
          <a:bodyPr/>
          <a:lstStyle>
            <a:lvl1pPr algn="r">
              <a:defRPr/>
            </a:lvl1pPr>
          </a:lstStyle>
          <a:p>
            <a:r>
              <a:rPr lang="en-GB" dirty="0">
                <a:latin typeface="Canaccord Effra Light" panose="020B0403020203020204" pitchFamily="34" charset="0"/>
              </a:rPr>
              <a:t>Page </a:t>
            </a:r>
            <a:fld id="{AC40D300-7E6C-4A5E-95BD-6609AC2BB9E9}" type="slidenum">
              <a:rPr lang="en-GB" smtClean="0">
                <a:latin typeface="Canaccord Effra Light" panose="020B0403020203020204" pitchFamily="34" charset="0"/>
              </a:rPr>
              <a:pPr/>
              <a:t>‹#›</a:t>
            </a:fld>
            <a:endParaRPr lang="en-GB" dirty="0">
              <a:latin typeface="Canaccord Effra Light" panose="020B0403020203020204" pitchFamily="34" charset="0"/>
            </a:endParaRPr>
          </a:p>
        </p:txBody>
      </p:sp>
    </p:spTree>
    <p:extLst>
      <p:ext uri="{BB962C8B-B14F-4D97-AF65-F5344CB8AC3E}">
        <p14:creationId xmlns:p14="http://schemas.microsoft.com/office/powerpoint/2010/main" val="219475235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3 box shaded">
    <p:spTree>
      <p:nvGrpSpPr>
        <p:cNvPr id="1" name=""/>
        <p:cNvGrpSpPr/>
        <p:nvPr/>
      </p:nvGrpSpPr>
      <p:grpSpPr>
        <a:xfrm>
          <a:off x="0" y="0"/>
          <a:ext cx="0" cy="0"/>
          <a:chOff x="0" y="0"/>
          <a:chExt cx="0" cy="0"/>
        </a:xfrm>
      </p:grpSpPr>
      <p:sp>
        <p:nvSpPr>
          <p:cNvPr id="3" name="Text 1"/>
          <p:cNvSpPr>
            <a:spLocks noGrp="1"/>
          </p:cNvSpPr>
          <p:nvPr>
            <p:ph sz="half" idx="1" hasCustomPrompt="1"/>
          </p:nvPr>
        </p:nvSpPr>
        <p:spPr>
          <a:xfrm>
            <a:off x="332307" y="1404000"/>
            <a:ext cx="3917907" cy="2386800"/>
          </a:xfrm>
        </p:spPr>
        <p:txBody>
          <a:bodyPr>
            <a:noAutofit/>
          </a:bodyPr>
          <a:lstStyle>
            <a:lvl1pPr>
              <a:defRPr sz="1100">
                <a:latin typeface="Canaccord Effra Light" panose="020B0403020203020204" pitchFamily="34" charset="0"/>
              </a:defRPr>
            </a:lvl1pPr>
            <a:lvl2pPr>
              <a:defRPr sz="1000">
                <a:latin typeface="Canaccord Effra Light" panose="020B0403020203020204" pitchFamily="34" charset="0"/>
              </a:defRPr>
            </a:lvl2pPr>
            <a:lvl3pPr>
              <a:defRPr sz="1000">
                <a:latin typeface="Canaccord Effra Light" panose="020B0403020203020204" pitchFamily="34" charset="0"/>
              </a:defRPr>
            </a:lvl3pPr>
            <a:lvl4pPr>
              <a:defRPr sz="1000">
                <a:latin typeface="Canaccord Effra Light" panose="020B0403020203020204" pitchFamily="34" charset="0"/>
              </a:defRPr>
            </a:lvl4pPr>
            <a:lvl5pPr>
              <a:defRPr sz="1000">
                <a:latin typeface="Canaccord Effra Light" panose="020B0403020203020204" pitchFamily="34" charset="0"/>
              </a:defRPr>
            </a:lvl5pPr>
            <a:lvl6pPr>
              <a:defRPr sz="1000"/>
            </a:lvl6pPr>
            <a:lvl7pPr>
              <a:defRPr sz="1800"/>
            </a:lvl7pPr>
            <a:lvl8pPr>
              <a:defRPr sz="1800"/>
            </a:lvl8pPr>
            <a:lvl9pPr>
              <a:defRPr sz="1800"/>
            </a:lvl9pPr>
          </a:lstStyle>
          <a:p>
            <a:pPr lvl="1"/>
            <a:r>
              <a:rPr lang="en-US" dirty="0"/>
              <a:t>For bullets, use ALT + SHIFT +  ← or  → </a:t>
            </a:r>
          </a:p>
          <a:p>
            <a:pPr lvl="2"/>
            <a:r>
              <a:rPr lang="en-US" dirty="0"/>
              <a:t>Bullet 1</a:t>
            </a:r>
          </a:p>
          <a:p>
            <a:pPr lvl="3"/>
            <a:r>
              <a:rPr lang="en-US" dirty="0"/>
              <a:t>bullet 2</a:t>
            </a:r>
          </a:p>
          <a:p>
            <a:pPr lvl="4"/>
            <a:r>
              <a:rPr lang="en-US" dirty="0"/>
              <a:t>bullet 3</a:t>
            </a:r>
          </a:p>
          <a:p>
            <a:pPr lvl="5"/>
            <a:r>
              <a:rPr lang="en-US" dirty="0"/>
              <a:t>bullet 4</a:t>
            </a:r>
          </a:p>
        </p:txBody>
      </p:sp>
      <p:sp>
        <p:nvSpPr>
          <p:cNvPr id="4" name="Text 2"/>
          <p:cNvSpPr>
            <a:spLocks noGrp="1"/>
          </p:cNvSpPr>
          <p:nvPr>
            <p:ph sz="half" idx="2" hasCustomPrompt="1"/>
          </p:nvPr>
        </p:nvSpPr>
        <p:spPr>
          <a:xfrm>
            <a:off x="4572000" y="1403999"/>
            <a:ext cx="4347138" cy="2386800"/>
          </a:xfrm>
        </p:spPr>
        <p:txBody>
          <a:bodyPr>
            <a:noAutofit/>
          </a:bodyPr>
          <a:lstStyle>
            <a:lvl1pPr>
              <a:defRPr sz="1100"/>
            </a:lvl1pPr>
            <a:lvl2pPr>
              <a:defRPr sz="1000"/>
            </a:lvl2pPr>
            <a:lvl3pPr>
              <a:defRPr sz="1000"/>
            </a:lvl3pPr>
            <a:lvl4pPr>
              <a:defRPr sz="1000"/>
            </a:lvl4pPr>
            <a:lvl5pPr>
              <a:defRPr sz="1000"/>
            </a:lvl5pPr>
            <a:lvl6pPr>
              <a:defRPr sz="1000"/>
            </a:lvl6pPr>
            <a:lvl7pPr>
              <a:defRPr sz="1800"/>
            </a:lvl7pPr>
            <a:lvl8pPr>
              <a:defRPr sz="1800"/>
            </a:lvl8pPr>
            <a:lvl9pPr>
              <a:defRPr sz="1800"/>
            </a:lvl9pPr>
          </a:lstStyle>
          <a:p>
            <a:pPr lvl="1"/>
            <a:r>
              <a:rPr lang="en-US" dirty="0"/>
              <a:t>For bullets, use ALT + SHIFT +  ← or  → </a:t>
            </a:r>
          </a:p>
          <a:p>
            <a:pPr lvl="2"/>
            <a:r>
              <a:rPr lang="en-US" dirty="0"/>
              <a:t>Bullet 1</a:t>
            </a:r>
          </a:p>
          <a:p>
            <a:pPr lvl="3"/>
            <a:r>
              <a:rPr lang="en-US" dirty="0"/>
              <a:t>bullet 2</a:t>
            </a:r>
          </a:p>
          <a:p>
            <a:pPr lvl="4"/>
            <a:r>
              <a:rPr lang="en-US" dirty="0"/>
              <a:t>bullet 3</a:t>
            </a:r>
          </a:p>
          <a:p>
            <a:pPr lvl="5"/>
            <a:r>
              <a:rPr lang="en-US" dirty="0"/>
              <a:t>bullet 4</a:t>
            </a:r>
          </a:p>
        </p:txBody>
      </p:sp>
      <p:sp>
        <p:nvSpPr>
          <p:cNvPr id="11" name="Text 3"/>
          <p:cNvSpPr>
            <a:spLocks noGrp="1"/>
          </p:cNvSpPr>
          <p:nvPr>
            <p:ph sz="quarter" idx="14" hasCustomPrompt="1"/>
          </p:nvPr>
        </p:nvSpPr>
        <p:spPr>
          <a:xfrm>
            <a:off x="332307" y="3960000"/>
            <a:ext cx="8580185" cy="2282858"/>
          </a:xfrm>
          <a:solidFill>
            <a:schemeClr val="tx2"/>
          </a:solidFill>
        </p:spPr>
        <p:txBody>
          <a:bodyPr lIns="90000" tIns="46800">
            <a:noAutofit/>
          </a:bodyPr>
          <a:lstStyle>
            <a:lvl1pPr>
              <a:defRPr/>
            </a:lvl1pPr>
          </a:lstStyle>
          <a:p>
            <a:pPr lvl="1"/>
            <a:r>
              <a:rPr lang="en-US" dirty="0"/>
              <a:t>For bullets, use ALT + SHIFT +  ← or  → </a:t>
            </a:r>
          </a:p>
          <a:p>
            <a:pPr lvl="2"/>
            <a:r>
              <a:rPr lang="en-US" dirty="0"/>
              <a:t>Bullet 1</a:t>
            </a:r>
          </a:p>
          <a:p>
            <a:pPr lvl="3"/>
            <a:r>
              <a:rPr lang="en-US" dirty="0"/>
              <a:t>bullet 2</a:t>
            </a:r>
          </a:p>
          <a:p>
            <a:pPr lvl="4"/>
            <a:r>
              <a:rPr lang="en-US" dirty="0"/>
              <a:t>bullet 3</a:t>
            </a:r>
          </a:p>
          <a:p>
            <a:pPr lvl="5"/>
            <a:r>
              <a:rPr lang="en-US" dirty="0"/>
              <a:t>bullet 4</a:t>
            </a:r>
          </a:p>
        </p:txBody>
      </p:sp>
      <p:sp>
        <p:nvSpPr>
          <p:cNvPr id="2" name="Title 1"/>
          <p:cNvSpPr>
            <a:spLocks noGrp="1"/>
          </p:cNvSpPr>
          <p:nvPr>
            <p:ph type="title"/>
          </p:nvPr>
        </p:nvSpPr>
        <p:spPr/>
        <p:txBody>
          <a:bodyPr/>
          <a:lstStyle/>
          <a:p>
            <a:r>
              <a:rPr lang="en-US"/>
              <a:t>Click to edit Master title style</a:t>
            </a:r>
            <a:endParaRPr lang="en-GB"/>
          </a:p>
        </p:txBody>
      </p:sp>
      <p:sp>
        <p:nvSpPr>
          <p:cNvPr id="9" name="Strapline"/>
          <p:cNvSpPr>
            <a:spLocks noGrp="1"/>
          </p:cNvSpPr>
          <p:nvPr>
            <p:ph type="body" sz="quarter" idx="13"/>
          </p:nvPr>
        </p:nvSpPr>
        <p:spPr>
          <a:xfrm>
            <a:off x="332308" y="727200"/>
            <a:ext cx="8596800" cy="486000"/>
          </a:xfrm>
        </p:spPr>
        <p:txBody>
          <a:bodyPr vert="horz" lIns="0" tIns="0" rIns="0" bIns="0" rtlCol="0" anchor="t" anchorCtr="0">
            <a:normAutofit/>
          </a:bodyPr>
          <a:lstStyle>
            <a:lvl1pPr>
              <a:defRPr lang="en-US" sz="1600" b="0" dirty="0">
                <a:latin typeface="+mj-lt"/>
              </a:defRPr>
            </a:lvl1pPr>
          </a:lstStyle>
          <a:p>
            <a:pPr lvl="0">
              <a:lnSpc>
                <a:spcPct val="100000"/>
              </a:lnSpc>
              <a:spcBef>
                <a:spcPts val="0"/>
              </a:spcBef>
              <a:spcAft>
                <a:spcPts val="0"/>
              </a:spcAft>
            </a:pPr>
            <a:r>
              <a:rPr lang="en-US" dirty="0"/>
              <a:t>Click to edit Master text styles</a:t>
            </a:r>
          </a:p>
        </p:txBody>
      </p:sp>
      <p:sp>
        <p:nvSpPr>
          <p:cNvPr id="7" name="Slide Number Placeholder 5"/>
          <p:cNvSpPr>
            <a:spLocks noGrp="1"/>
          </p:cNvSpPr>
          <p:nvPr>
            <p:ph type="sldNum" sz="quarter" idx="12"/>
          </p:nvPr>
        </p:nvSpPr>
        <p:spPr>
          <a:xfrm>
            <a:off x="6779077" y="6588000"/>
            <a:ext cx="2133415" cy="165600"/>
          </a:xfrm>
          <a:prstGeom prst="rect">
            <a:avLst/>
          </a:prstGeom>
        </p:spPr>
        <p:txBody>
          <a:bodyPr/>
          <a:lstStyle>
            <a:lvl1pPr algn="r">
              <a:defRPr/>
            </a:lvl1pPr>
          </a:lstStyle>
          <a:p>
            <a:r>
              <a:rPr lang="en-GB" dirty="0">
                <a:latin typeface="Canaccord Effra Light" panose="020B0403020203020204" pitchFamily="34" charset="0"/>
              </a:rPr>
              <a:t>Page </a:t>
            </a:r>
            <a:fld id="{AC40D300-7E6C-4A5E-95BD-6609AC2BB9E9}" type="slidenum">
              <a:rPr lang="en-GB" smtClean="0">
                <a:latin typeface="Canaccord Effra Light" panose="020B0403020203020204" pitchFamily="34" charset="0"/>
              </a:rPr>
              <a:pPr/>
              <a:t>‹#›</a:t>
            </a:fld>
            <a:endParaRPr lang="en-GB" dirty="0">
              <a:latin typeface="Canaccord Effra Light" panose="020B0403020203020204" pitchFamily="34" charset="0"/>
            </a:endParaRPr>
          </a:p>
        </p:txBody>
      </p:sp>
    </p:spTree>
    <p:extLst>
      <p:ext uri="{BB962C8B-B14F-4D97-AF65-F5344CB8AC3E}">
        <p14:creationId xmlns:p14="http://schemas.microsoft.com/office/powerpoint/2010/main" val="169996522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4 box">
    <p:spTree>
      <p:nvGrpSpPr>
        <p:cNvPr id="1" name=""/>
        <p:cNvGrpSpPr/>
        <p:nvPr/>
      </p:nvGrpSpPr>
      <p:grpSpPr>
        <a:xfrm>
          <a:off x="0" y="0"/>
          <a:ext cx="0" cy="0"/>
          <a:chOff x="0" y="0"/>
          <a:chExt cx="0" cy="0"/>
        </a:xfrm>
      </p:grpSpPr>
      <p:sp>
        <p:nvSpPr>
          <p:cNvPr id="3" name="Text 1"/>
          <p:cNvSpPr>
            <a:spLocks noGrp="1"/>
          </p:cNvSpPr>
          <p:nvPr>
            <p:ph sz="half" idx="1" hasCustomPrompt="1"/>
          </p:nvPr>
        </p:nvSpPr>
        <p:spPr>
          <a:xfrm>
            <a:off x="332307" y="1404000"/>
            <a:ext cx="4073439" cy="2386800"/>
          </a:xfrm>
        </p:spPr>
        <p:txBody>
          <a:bodyPr>
            <a:noAutofit/>
          </a:bodyPr>
          <a:lstStyle>
            <a:lvl1pPr>
              <a:defRPr sz="1100">
                <a:latin typeface="Canaccord Effra Light" panose="020B0403020203020204" pitchFamily="34" charset="0"/>
              </a:defRPr>
            </a:lvl1pPr>
            <a:lvl2pPr>
              <a:defRPr sz="1000">
                <a:latin typeface="Canaccord Effra Light" panose="020B0403020203020204" pitchFamily="34" charset="0"/>
              </a:defRPr>
            </a:lvl2pPr>
            <a:lvl3pPr>
              <a:defRPr sz="1000">
                <a:latin typeface="Canaccord Effra Light" panose="020B0403020203020204" pitchFamily="34" charset="0"/>
              </a:defRPr>
            </a:lvl3pPr>
            <a:lvl4pPr>
              <a:defRPr sz="1000">
                <a:latin typeface="Canaccord Effra Light" panose="020B0403020203020204" pitchFamily="34" charset="0"/>
              </a:defRPr>
            </a:lvl4pPr>
            <a:lvl5pPr>
              <a:defRPr sz="1000">
                <a:latin typeface="Canaccord Effra Light" panose="020B0403020203020204" pitchFamily="34" charset="0"/>
              </a:defRPr>
            </a:lvl5pPr>
            <a:lvl6pPr>
              <a:defRPr sz="1000"/>
            </a:lvl6pPr>
            <a:lvl7pPr>
              <a:defRPr sz="1800"/>
            </a:lvl7pPr>
            <a:lvl8pPr>
              <a:defRPr sz="1800"/>
            </a:lvl8pPr>
            <a:lvl9pPr>
              <a:defRPr sz="1800"/>
            </a:lvl9pPr>
          </a:lstStyle>
          <a:p>
            <a:pPr lvl="1"/>
            <a:r>
              <a:rPr lang="en-US" dirty="0"/>
              <a:t>For bullets, use ALT + SHIFT +  ← or  → </a:t>
            </a:r>
          </a:p>
          <a:p>
            <a:pPr lvl="2"/>
            <a:r>
              <a:rPr lang="en-US" dirty="0"/>
              <a:t>Bullet 1</a:t>
            </a:r>
          </a:p>
          <a:p>
            <a:pPr lvl="3"/>
            <a:r>
              <a:rPr lang="en-US" dirty="0"/>
              <a:t>bullet 2</a:t>
            </a:r>
          </a:p>
          <a:p>
            <a:pPr lvl="4"/>
            <a:r>
              <a:rPr lang="en-US" dirty="0"/>
              <a:t>bullet 3</a:t>
            </a:r>
          </a:p>
          <a:p>
            <a:pPr lvl="5"/>
            <a:r>
              <a:rPr lang="en-US" dirty="0"/>
              <a:t>bullet 4</a:t>
            </a:r>
          </a:p>
        </p:txBody>
      </p:sp>
      <p:sp>
        <p:nvSpPr>
          <p:cNvPr id="4" name="Text 2"/>
          <p:cNvSpPr>
            <a:spLocks noGrp="1"/>
          </p:cNvSpPr>
          <p:nvPr>
            <p:ph sz="half" idx="2" hasCustomPrompt="1"/>
          </p:nvPr>
        </p:nvSpPr>
        <p:spPr>
          <a:xfrm>
            <a:off x="4738255" y="1403999"/>
            <a:ext cx="4180883" cy="2386800"/>
          </a:xfrm>
        </p:spPr>
        <p:txBody>
          <a:bodyPr>
            <a:noAutofit/>
          </a:bodyPr>
          <a:lstStyle>
            <a:lvl1pPr>
              <a:defRPr sz="1100"/>
            </a:lvl1pPr>
            <a:lvl2pPr>
              <a:defRPr sz="1000"/>
            </a:lvl2pPr>
            <a:lvl3pPr>
              <a:defRPr sz="1000"/>
            </a:lvl3pPr>
            <a:lvl4pPr>
              <a:defRPr sz="1000"/>
            </a:lvl4pPr>
            <a:lvl5pPr>
              <a:defRPr sz="1000"/>
            </a:lvl5pPr>
            <a:lvl6pPr>
              <a:defRPr sz="1000"/>
            </a:lvl6pPr>
            <a:lvl7pPr>
              <a:defRPr sz="1800"/>
            </a:lvl7pPr>
            <a:lvl8pPr>
              <a:defRPr sz="1800"/>
            </a:lvl8pPr>
            <a:lvl9pPr>
              <a:defRPr sz="1800"/>
            </a:lvl9pPr>
          </a:lstStyle>
          <a:p>
            <a:pPr lvl="1"/>
            <a:r>
              <a:rPr lang="en-US" dirty="0"/>
              <a:t>For bullets, use ALT + SHIFT +  ← or  → </a:t>
            </a:r>
          </a:p>
          <a:p>
            <a:pPr lvl="2"/>
            <a:r>
              <a:rPr lang="en-US" dirty="0"/>
              <a:t>Bullet 1</a:t>
            </a:r>
          </a:p>
          <a:p>
            <a:pPr lvl="3"/>
            <a:r>
              <a:rPr lang="en-US" dirty="0"/>
              <a:t>bullet 2</a:t>
            </a:r>
          </a:p>
          <a:p>
            <a:pPr lvl="4"/>
            <a:r>
              <a:rPr lang="en-US" dirty="0"/>
              <a:t>bullet 3</a:t>
            </a:r>
          </a:p>
          <a:p>
            <a:pPr lvl="5"/>
            <a:r>
              <a:rPr lang="en-US" dirty="0"/>
              <a:t>bullet 4</a:t>
            </a:r>
          </a:p>
        </p:txBody>
      </p:sp>
      <p:sp>
        <p:nvSpPr>
          <p:cNvPr id="11" name="Text 3"/>
          <p:cNvSpPr>
            <a:spLocks noGrp="1"/>
          </p:cNvSpPr>
          <p:nvPr>
            <p:ph sz="quarter" idx="14" hasCustomPrompt="1"/>
          </p:nvPr>
        </p:nvSpPr>
        <p:spPr>
          <a:xfrm>
            <a:off x="332307" y="3960000"/>
            <a:ext cx="4073439" cy="2386800"/>
          </a:xfrm>
        </p:spPr>
        <p:txBody>
          <a:bodyPr>
            <a:noAutofit/>
          </a:bodyPr>
          <a:lstStyle>
            <a:lvl1pPr>
              <a:defRPr/>
            </a:lvl1pPr>
          </a:lstStyle>
          <a:p>
            <a:pPr lvl="1"/>
            <a:r>
              <a:rPr lang="en-US" dirty="0"/>
              <a:t>For bullets, use ALT + SHIFT +  ← or  → </a:t>
            </a:r>
          </a:p>
          <a:p>
            <a:pPr lvl="2"/>
            <a:r>
              <a:rPr lang="en-US" dirty="0"/>
              <a:t>Bullet 1</a:t>
            </a:r>
          </a:p>
          <a:p>
            <a:pPr lvl="3"/>
            <a:r>
              <a:rPr lang="en-US" dirty="0"/>
              <a:t>bullet 2</a:t>
            </a:r>
          </a:p>
          <a:p>
            <a:pPr lvl="4"/>
            <a:r>
              <a:rPr lang="en-US" dirty="0"/>
              <a:t>bullet 3</a:t>
            </a:r>
          </a:p>
          <a:p>
            <a:pPr lvl="5"/>
            <a:r>
              <a:rPr lang="en-US" dirty="0"/>
              <a:t>bullet 4</a:t>
            </a:r>
          </a:p>
        </p:txBody>
      </p:sp>
      <p:sp>
        <p:nvSpPr>
          <p:cNvPr id="13" name="Text 4"/>
          <p:cNvSpPr>
            <a:spLocks noGrp="1"/>
          </p:cNvSpPr>
          <p:nvPr>
            <p:ph sz="quarter" idx="15" hasCustomPrompt="1"/>
          </p:nvPr>
        </p:nvSpPr>
        <p:spPr>
          <a:xfrm>
            <a:off x="4738255" y="3960000"/>
            <a:ext cx="4180883" cy="2386800"/>
          </a:xfrm>
        </p:spPr>
        <p:txBody>
          <a:bodyPr>
            <a:noAutofit/>
          </a:bodyPr>
          <a:lstStyle>
            <a:lvl1pPr>
              <a:defRPr/>
            </a:lvl1pPr>
          </a:lstStyle>
          <a:p>
            <a:pPr lvl="1"/>
            <a:r>
              <a:rPr lang="en-US" dirty="0"/>
              <a:t>For bullets, use ALT + SHIFT +  ← or  → </a:t>
            </a:r>
          </a:p>
          <a:p>
            <a:pPr lvl="2"/>
            <a:r>
              <a:rPr lang="en-US" dirty="0"/>
              <a:t>Bullet 1</a:t>
            </a:r>
          </a:p>
          <a:p>
            <a:pPr lvl="3"/>
            <a:r>
              <a:rPr lang="en-US" dirty="0"/>
              <a:t>bullet 2</a:t>
            </a:r>
          </a:p>
          <a:p>
            <a:pPr lvl="4"/>
            <a:r>
              <a:rPr lang="en-US" dirty="0"/>
              <a:t>bullet 3</a:t>
            </a:r>
          </a:p>
          <a:p>
            <a:pPr lvl="5"/>
            <a:r>
              <a:rPr lang="en-US" dirty="0"/>
              <a:t>bullet 4</a:t>
            </a:r>
          </a:p>
        </p:txBody>
      </p:sp>
      <p:sp>
        <p:nvSpPr>
          <p:cNvPr id="2" name="Title 1"/>
          <p:cNvSpPr>
            <a:spLocks noGrp="1"/>
          </p:cNvSpPr>
          <p:nvPr>
            <p:ph type="title"/>
          </p:nvPr>
        </p:nvSpPr>
        <p:spPr/>
        <p:txBody>
          <a:bodyPr/>
          <a:lstStyle/>
          <a:p>
            <a:r>
              <a:rPr lang="en-US"/>
              <a:t>Click to edit Master title style</a:t>
            </a:r>
            <a:endParaRPr lang="en-GB"/>
          </a:p>
        </p:txBody>
      </p:sp>
      <p:sp>
        <p:nvSpPr>
          <p:cNvPr id="9" name="Strapline"/>
          <p:cNvSpPr>
            <a:spLocks noGrp="1"/>
          </p:cNvSpPr>
          <p:nvPr>
            <p:ph type="body" sz="quarter" idx="13"/>
          </p:nvPr>
        </p:nvSpPr>
        <p:spPr>
          <a:xfrm>
            <a:off x="332308" y="727200"/>
            <a:ext cx="8596800" cy="486000"/>
          </a:xfrm>
        </p:spPr>
        <p:txBody>
          <a:bodyPr vert="horz" lIns="0" tIns="0" rIns="0" bIns="0" rtlCol="0" anchor="t" anchorCtr="0">
            <a:normAutofit/>
          </a:bodyPr>
          <a:lstStyle>
            <a:lvl1pPr>
              <a:defRPr lang="en-US" sz="1600" b="0" dirty="0">
                <a:latin typeface="+mj-lt"/>
              </a:defRPr>
            </a:lvl1pPr>
          </a:lstStyle>
          <a:p>
            <a:pPr lvl="0">
              <a:lnSpc>
                <a:spcPct val="100000"/>
              </a:lnSpc>
              <a:spcBef>
                <a:spcPts val="0"/>
              </a:spcBef>
              <a:spcAft>
                <a:spcPts val="0"/>
              </a:spcAft>
            </a:pPr>
            <a:r>
              <a:rPr lang="en-US" dirty="0"/>
              <a:t>Click to edit Master text styles</a:t>
            </a:r>
          </a:p>
        </p:txBody>
      </p:sp>
      <p:sp>
        <p:nvSpPr>
          <p:cNvPr id="7" name="Slide Number Placeholder 5"/>
          <p:cNvSpPr>
            <a:spLocks noGrp="1"/>
          </p:cNvSpPr>
          <p:nvPr>
            <p:ph type="sldNum" sz="quarter" idx="12"/>
          </p:nvPr>
        </p:nvSpPr>
        <p:spPr>
          <a:xfrm>
            <a:off x="6779077" y="6588000"/>
            <a:ext cx="2133415" cy="165600"/>
          </a:xfrm>
          <a:prstGeom prst="rect">
            <a:avLst/>
          </a:prstGeom>
        </p:spPr>
        <p:txBody>
          <a:bodyPr/>
          <a:lstStyle>
            <a:lvl1pPr algn="r">
              <a:defRPr/>
            </a:lvl1pPr>
          </a:lstStyle>
          <a:p>
            <a:r>
              <a:rPr lang="en-GB" dirty="0">
                <a:latin typeface="Canaccord Effra Light" panose="020B0403020203020204" pitchFamily="34" charset="0"/>
              </a:rPr>
              <a:t>Page </a:t>
            </a:r>
            <a:fld id="{AC40D300-7E6C-4A5E-95BD-6609AC2BB9E9}" type="slidenum">
              <a:rPr lang="en-GB" smtClean="0">
                <a:latin typeface="Canaccord Effra Light" panose="020B0403020203020204" pitchFamily="34" charset="0"/>
              </a:rPr>
              <a:pPr/>
              <a:t>‹#›</a:t>
            </a:fld>
            <a:endParaRPr lang="en-GB" dirty="0">
              <a:latin typeface="Canaccord Effra Light" panose="020B0403020203020204" pitchFamily="34" charset="0"/>
            </a:endParaRPr>
          </a:p>
        </p:txBody>
      </p:sp>
    </p:spTree>
    <p:extLst>
      <p:ext uri="{BB962C8B-B14F-4D97-AF65-F5344CB8AC3E}">
        <p14:creationId xmlns:p14="http://schemas.microsoft.com/office/powerpoint/2010/main" val="355616985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4 box blue">
    <p:spTree>
      <p:nvGrpSpPr>
        <p:cNvPr id="1" name=""/>
        <p:cNvGrpSpPr/>
        <p:nvPr/>
      </p:nvGrpSpPr>
      <p:grpSpPr>
        <a:xfrm>
          <a:off x="0" y="0"/>
          <a:ext cx="0" cy="0"/>
          <a:chOff x="0" y="0"/>
          <a:chExt cx="0" cy="0"/>
        </a:xfrm>
      </p:grpSpPr>
      <p:sp>
        <p:nvSpPr>
          <p:cNvPr id="3" name="Text 1"/>
          <p:cNvSpPr>
            <a:spLocks noGrp="1"/>
          </p:cNvSpPr>
          <p:nvPr>
            <p:ph sz="half" idx="1" hasCustomPrompt="1"/>
          </p:nvPr>
        </p:nvSpPr>
        <p:spPr>
          <a:xfrm>
            <a:off x="232615" y="1404000"/>
            <a:ext cx="4017600" cy="2386800"/>
          </a:xfrm>
          <a:solidFill>
            <a:schemeClr val="tx2"/>
          </a:solidFill>
        </p:spPr>
        <p:txBody>
          <a:bodyPr lIns="90000" tIns="46800">
            <a:noAutofit/>
          </a:bodyPr>
          <a:lstStyle>
            <a:lvl1pPr>
              <a:defRPr sz="1100">
                <a:latin typeface="Canaccord Effra Light" panose="020B0403020203020204" pitchFamily="34" charset="0"/>
              </a:defRPr>
            </a:lvl1pPr>
            <a:lvl2pPr>
              <a:defRPr sz="1000">
                <a:latin typeface="Canaccord Effra Light" panose="020B0403020203020204" pitchFamily="34" charset="0"/>
              </a:defRPr>
            </a:lvl2pPr>
            <a:lvl3pPr>
              <a:defRPr sz="1000">
                <a:latin typeface="Canaccord Effra Light" panose="020B0403020203020204" pitchFamily="34" charset="0"/>
              </a:defRPr>
            </a:lvl3pPr>
            <a:lvl4pPr>
              <a:defRPr sz="1000">
                <a:latin typeface="Canaccord Effra Light" panose="020B0403020203020204" pitchFamily="34" charset="0"/>
              </a:defRPr>
            </a:lvl4pPr>
            <a:lvl5pPr>
              <a:defRPr sz="1000">
                <a:latin typeface="Canaccord Effra Light" panose="020B0403020203020204" pitchFamily="34" charset="0"/>
              </a:defRPr>
            </a:lvl5pPr>
            <a:lvl6pPr>
              <a:defRPr sz="1000"/>
            </a:lvl6pPr>
            <a:lvl7pPr>
              <a:defRPr sz="1800"/>
            </a:lvl7pPr>
            <a:lvl8pPr>
              <a:defRPr sz="1800"/>
            </a:lvl8pPr>
            <a:lvl9pPr>
              <a:defRPr sz="1800"/>
            </a:lvl9pPr>
          </a:lstStyle>
          <a:p>
            <a:pPr lvl="1"/>
            <a:r>
              <a:rPr lang="en-US" dirty="0"/>
              <a:t>For bullets, use ALT + SHIFT +  ← or  → </a:t>
            </a:r>
          </a:p>
          <a:p>
            <a:pPr lvl="2"/>
            <a:r>
              <a:rPr lang="en-US" dirty="0"/>
              <a:t>Bullet 1</a:t>
            </a:r>
          </a:p>
          <a:p>
            <a:pPr lvl="3"/>
            <a:r>
              <a:rPr lang="en-US" dirty="0"/>
              <a:t>bullet 2</a:t>
            </a:r>
          </a:p>
          <a:p>
            <a:pPr lvl="4"/>
            <a:r>
              <a:rPr lang="en-US" dirty="0"/>
              <a:t>bullet 3</a:t>
            </a:r>
          </a:p>
          <a:p>
            <a:pPr lvl="5"/>
            <a:r>
              <a:rPr lang="en-US" dirty="0"/>
              <a:t>bullet 4</a:t>
            </a:r>
          </a:p>
        </p:txBody>
      </p:sp>
      <p:sp>
        <p:nvSpPr>
          <p:cNvPr id="4" name="Text 2"/>
          <p:cNvSpPr>
            <a:spLocks noGrp="1"/>
          </p:cNvSpPr>
          <p:nvPr>
            <p:ph sz="half" idx="2" hasCustomPrompt="1"/>
          </p:nvPr>
        </p:nvSpPr>
        <p:spPr>
          <a:xfrm>
            <a:off x="4901538" y="1403999"/>
            <a:ext cx="4017600" cy="2386800"/>
          </a:xfrm>
          <a:noFill/>
        </p:spPr>
        <p:txBody>
          <a:bodyPr lIns="0" tIns="0" rIns="0" bIns="0">
            <a:noAutofit/>
          </a:bodyPr>
          <a:lstStyle>
            <a:lvl1pPr>
              <a:defRPr sz="1100"/>
            </a:lvl1pPr>
            <a:lvl2pPr>
              <a:defRPr sz="1000"/>
            </a:lvl2pPr>
            <a:lvl3pPr>
              <a:defRPr sz="1000"/>
            </a:lvl3pPr>
            <a:lvl4pPr>
              <a:defRPr sz="1000"/>
            </a:lvl4pPr>
            <a:lvl5pPr>
              <a:defRPr sz="1000"/>
            </a:lvl5pPr>
            <a:lvl6pPr>
              <a:defRPr sz="1000"/>
            </a:lvl6pPr>
            <a:lvl7pPr>
              <a:defRPr sz="1800"/>
            </a:lvl7pPr>
            <a:lvl8pPr>
              <a:defRPr sz="1800"/>
            </a:lvl8pPr>
            <a:lvl9pPr>
              <a:defRPr sz="1800"/>
            </a:lvl9pPr>
          </a:lstStyle>
          <a:p>
            <a:pPr lvl="1"/>
            <a:r>
              <a:rPr lang="en-US" dirty="0"/>
              <a:t>For bullets, use ALT + SHIFT +  ← or  → </a:t>
            </a:r>
          </a:p>
          <a:p>
            <a:pPr lvl="2"/>
            <a:r>
              <a:rPr lang="en-US" dirty="0"/>
              <a:t>Bullet 1</a:t>
            </a:r>
          </a:p>
          <a:p>
            <a:pPr lvl="3"/>
            <a:r>
              <a:rPr lang="en-US" dirty="0"/>
              <a:t>bullet 2</a:t>
            </a:r>
          </a:p>
          <a:p>
            <a:pPr lvl="4"/>
            <a:r>
              <a:rPr lang="en-US" dirty="0"/>
              <a:t>bullet 3</a:t>
            </a:r>
          </a:p>
          <a:p>
            <a:pPr lvl="5"/>
            <a:r>
              <a:rPr lang="en-US" dirty="0"/>
              <a:t>bullet 4</a:t>
            </a:r>
          </a:p>
        </p:txBody>
      </p:sp>
      <p:sp>
        <p:nvSpPr>
          <p:cNvPr id="11" name="Text 3"/>
          <p:cNvSpPr>
            <a:spLocks noGrp="1"/>
          </p:cNvSpPr>
          <p:nvPr>
            <p:ph sz="quarter" idx="14" hasCustomPrompt="1"/>
          </p:nvPr>
        </p:nvSpPr>
        <p:spPr>
          <a:xfrm>
            <a:off x="232615" y="3960000"/>
            <a:ext cx="4017600" cy="2386800"/>
          </a:xfrm>
          <a:noFill/>
        </p:spPr>
        <p:txBody>
          <a:bodyPr lIns="0" tIns="0" rIns="0" bIns="0">
            <a:noAutofit/>
          </a:bodyPr>
          <a:lstStyle>
            <a:lvl1pPr>
              <a:defRPr/>
            </a:lvl1pPr>
          </a:lstStyle>
          <a:p>
            <a:pPr lvl="1"/>
            <a:r>
              <a:rPr lang="en-US" dirty="0"/>
              <a:t>For bullets, use ALT + SHIFT +  ← or  → </a:t>
            </a:r>
          </a:p>
          <a:p>
            <a:pPr lvl="2"/>
            <a:r>
              <a:rPr lang="en-US" dirty="0"/>
              <a:t>Bullet 1</a:t>
            </a:r>
          </a:p>
          <a:p>
            <a:pPr lvl="3"/>
            <a:r>
              <a:rPr lang="en-US" dirty="0"/>
              <a:t>bullet 2</a:t>
            </a:r>
          </a:p>
          <a:p>
            <a:pPr lvl="4"/>
            <a:r>
              <a:rPr lang="en-US" dirty="0"/>
              <a:t>bullet 3</a:t>
            </a:r>
          </a:p>
          <a:p>
            <a:pPr lvl="5"/>
            <a:r>
              <a:rPr lang="en-US" dirty="0"/>
              <a:t>bullet 4</a:t>
            </a:r>
          </a:p>
        </p:txBody>
      </p:sp>
      <p:sp>
        <p:nvSpPr>
          <p:cNvPr id="13" name="Text 4"/>
          <p:cNvSpPr>
            <a:spLocks noGrp="1"/>
          </p:cNvSpPr>
          <p:nvPr>
            <p:ph sz="quarter" idx="15" hasCustomPrompt="1"/>
          </p:nvPr>
        </p:nvSpPr>
        <p:spPr>
          <a:xfrm>
            <a:off x="4901538" y="3960000"/>
            <a:ext cx="4017600" cy="2386800"/>
          </a:xfrm>
          <a:noFill/>
        </p:spPr>
        <p:txBody>
          <a:bodyPr lIns="0" tIns="0" rIns="0" bIns="0">
            <a:noAutofit/>
          </a:bodyPr>
          <a:lstStyle>
            <a:lvl1pPr>
              <a:defRPr/>
            </a:lvl1pPr>
          </a:lstStyle>
          <a:p>
            <a:pPr lvl="1"/>
            <a:r>
              <a:rPr lang="en-US" dirty="0"/>
              <a:t>For bullets, use ALT + SHIFT +  ← or  → </a:t>
            </a:r>
          </a:p>
          <a:p>
            <a:pPr lvl="2"/>
            <a:r>
              <a:rPr lang="en-US" dirty="0"/>
              <a:t>Bullet 1</a:t>
            </a:r>
          </a:p>
          <a:p>
            <a:pPr lvl="3"/>
            <a:r>
              <a:rPr lang="en-US" dirty="0"/>
              <a:t>bullet 2</a:t>
            </a:r>
          </a:p>
          <a:p>
            <a:pPr lvl="4"/>
            <a:r>
              <a:rPr lang="en-US" dirty="0"/>
              <a:t>bullet 3</a:t>
            </a:r>
          </a:p>
          <a:p>
            <a:pPr lvl="5"/>
            <a:r>
              <a:rPr lang="en-US" dirty="0"/>
              <a:t>bullet 4</a:t>
            </a:r>
          </a:p>
        </p:txBody>
      </p:sp>
      <p:sp>
        <p:nvSpPr>
          <p:cNvPr id="2" name="Title 1"/>
          <p:cNvSpPr>
            <a:spLocks noGrp="1"/>
          </p:cNvSpPr>
          <p:nvPr>
            <p:ph type="title"/>
          </p:nvPr>
        </p:nvSpPr>
        <p:spPr>
          <a:xfrm>
            <a:off x="332308" y="316800"/>
            <a:ext cx="8693730" cy="345600"/>
          </a:xfrm>
        </p:spPr>
        <p:txBody>
          <a:bodyPr/>
          <a:lstStyle>
            <a:lvl1pPr>
              <a:defRPr/>
            </a:lvl1pPr>
          </a:lstStyle>
          <a:p>
            <a:r>
              <a:rPr lang="en-US" dirty="0"/>
              <a:t>Click to edit Master title style</a:t>
            </a:r>
            <a:endParaRPr lang="en-GB" dirty="0"/>
          </a:p>
        </p:txBody>
      </p:sp>
      <p:sp>
        <p:nvSpPr>
          <p:cNvPr id="9" name="Strapline"/>
          <p:cNvSpPr>
            <a:spLocks noGrp="1"/>
          </p:cNvSpPr>
          <p:nvPr>
            <p:ph type="body" sz="quarter" idx="13"/>
          </p:nvPr>
        </p:nvSpPr>
        <p:spPr>
          <a:xfrm>
            <a:off x="232616" y="727200"/>
            <a:ext cx="8696492" cy="486000"/>
          </a:xfrm>
        </p:spPr>
        <p:txBody>
          <a:bodyPr vert="horz" lIns="0" tIns="0" rIns="0" bIns="0" rtlCol="0" anchor="t" anchorCtr="0">
            <a:normAutofit/>
          </a:bodyPr>
          <a:lstStyle>
            <a:lvl1pPr>
              <a:defRPr lang="en-US" sz="1600" b="0" dirty="0">
                <a:latin typeface="+mj-lt"/>
              </a:defRPr>
            </a:lvl1pPr>
          </a:lstStyle>
          <a:p>
            <a:pPr lvl="0">
              <a:lnSpc>
                <a:spcPct val="100000"/>
              </a:lnSpc>
              <a:spcBef>
                <a:spcPts val="0"/>
              </a:spcBef>
              <a:spcAft>
                <a:spcPts val="0"/>
              </a:spcAft>
            </a:pPr>
            <a:r>
              <a:rPr lang="en-US" dirty="0"/>
              <a:t>Click to edit Master text styles</a:t>
            </a:r>
          </a:p>
        </p:txBody>
      </p:sp>
      <p:sp>
        <p:nvSpPr>
          <p:cNvPr id="7" name="Slide Number Placeholder 5"/>
          <p:cNvSpPr>
            <a:spLocks noGrp="1"/>
          </p:cNvSpPr>
          <p:nvPr>
            <p:ph type="sldNum" sz="quarter" idx="12"/>
          </p:nvPr>
        </p:nvSpPr>
        <p:spPr>
          <a:xfrm>
            <a:off x="6779077" y="6588000"/>
            <a:ext cx="2133415" cy="165600"/>
          </a:xfrm>
          <a:prstGeom prst="rect">
            <a:avLst/>
          </a:prstGeom>
        </p:spPr>
        <p:txBody>
          <a:bodyPr/>
          <a:lstStyle>
            <a:lvl1pPr algn="r">
              <a:defRPr/>
            </a:lvl1pPr>
          </a:lstStyle>
          <a:p>
            <a:r>
              <a:rPr lang="en-GB" dirty="0">
                <a:latin typeface="Canaccord Effra Light" panose="020B0403020203020204" pitchFamily="34" charset="0"/>
              </a:rPr>
              <a:t>Page </a:t>
            </a:r>
            <a:fld id="{AC40D300-7E6C-4A5E-95BD-6609AC2BB9E9}" type="slidenum">
              <a:rPr lang="en-GB" smtClean="0">
                <a:latin typeface="Canaccord Effra Light" panose="020B0403020203020204" pitchFamily="34" charset="0"/>
              </a:rPr>
              <a:pPr/>
              <a:t>‹#›</a:t>
            </a:fld>
            <a:endParaRPr lang="en-GB" dirty="0">
              <a:latin typeface="Canaccord Effra Light" panose="020B0403020203020204" pitchFamily="34" charset="0"/>
            </a:endParaRPr>
          </a:p>
        </p:txBody>
      </p:sp>
    </p:spTree>
    <p:extLst>
      <p:ext uri="{BB962C8B-B14F-4D97-AF65-F5344CB8AC3E}">
        <p14:creationId xmlns:p14="http://schemas.microsoft.com/office/powerpoint/2010/main" val="255794434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Third left">
    <p:spTree>
      <p:nvGrpSpPr>
        <p:cNvPr id="1" name=""/>
        <p:cNvGrpSpPr/>
        <p:nvPr/>
      </p:nvGrpSpPr>
      <p:grpSpPr>
        <a:xfrm>
          <a:off x="0" y="0"/>
          <a:ext cx="0" cy="0"/>
          <a:chOff x="0" y="0"/>
          <a:chExt cx="0" cy="0"/>
        </a:xfrm>
      </p:grpSpPr>
      <p:sp>
        <p:nvSpPr>
          <p:cNvPr id="3" name="Text 1"/>
          <p:cNvSpPr>
            <a:spLocks noGrp="1"/>
          </p:cNvSpPr>
          <p:nvPr>
            <p:ph sz="half" idx="1" hasCustomPrompt="1"/>
          </p:nvPr>
        </p:nvSpPr>
        <p:spPr>
          <a:xfrm>
            <a:off x="332308" y="1404000"/>
            <a:ext cx="5642584" cy="4935600"/>
          </a:xfrm>
          <a:noFill/>
        </p:spPr>
        <p:txBody>
          <a:bodyPr lIns="0">
            <a:noAutofit/>
          </a:bodyPr>
          <a:lstStyle>
            <a:lvl1pPr>
              <a:defRPr sz="1100">
                <a:latin typeface="Canaccord Effra Light" panose="020B0403020203020204" pitchFamily="34" charset="0"/>
              </a:defRPr>
            </a:lvl1pPr>
            <a:lvl2pPr>
              <a:defRPr sz="1000">
                <a:latin typeface="Canaccord Effra Light" panose="020B0403020203020204" pitchFamily="34" charset="0"/>
              </a:defRPr>
            </a:lvl2pPr>
            <a:lvl3pPr>
              <a:defRPr sz="1000">
                <a:latin typeface="Canaccord Effra Light" panose="020B0403020203020204" pitchFamily="34" charset="0"/>
              </a:defRPr>
            </a:lvl3pPr>
            <a:lvl4pPr>
              <a:defRPr sz="1000">
                <a:latin typeface="Canaccord Effra Light" panose="020B0403020203020204" pitchFamily="34" charset="0"/>
              </a:defRPr>
            </a:lvl4pPr>
            <a:lvl5pPr>
              <a:defRPr sz="1000">
                <a:latin typeface="Canaccord Effra Light" panose="020B0403020203020204" pitchFamily="34" charset="0"/>
              </a:defRPr>
            </a:lvl5pPr>
            <a:lvl6pPr>
              <a:defRPr sz="1000"/>
            </a:lvl6pPr>
            <a:lvl7pPr>
              <a:defRPr sz="1800"/>
            </a:lvl7pPr>
            <a:lvl8pPr>
              <a:defRPr sz="1800"/>
            </a:lvl8pPr>
            <a:lvl9pPr>
              <a:defRPr sz="1800"/>
            </a:lvl9pPr>
          </a:lstStyle>
          <a:p>
            <a:pPr lvl="1"/>
            <a:r>
              <a:rPr lang="en-US" dirty="0"/>
              <a:t>For bullets, use ALT + SHIFT +  ← or  → </a:t>
            </a:r>
          </a:p>
          <a:p>
            <a:pPr lvl="2"/>
            <a:r>
              <a:rPr lang="en-US" dirty="0"/>
              <a:t>Bullet 1</a:t>
            </a:r>
          </a:p>
          <a:p>
            <a:pPr lvl="3"/>
            <a:r>
              <a:rPr lang="en-US" dirty="0"/>
              <a:t>bullet 2</a:t>
            </a:r>
          </a:p>
          <a:p>
            <a:pPr lvl="4"/>
            <a:r>
              <a:rPr lang="en-US" dirty="0"/>
              <a:t>bullet 3</a:t>
            </a:r>
          </a:p>
          <a:p>
            <a:pPr lvl="5"/>
            <a:r>
              <a:rPr lang="en-US" dirty="0"/>
              <a:t>bullet 4</a:t>
            </a:r>
          </a:p>
        </p:txBody>
      </p:sp>
      <p:sp>
        <p:nvSpPr>
          <p:cNvPr id="4" name="Text 2"/>
          <p:cNvSpPr>
            <a:spLocks noGrp="1"/>
          </p:cNvSpPr>
          <p:nvPr>
            <p:ph sz="half" idx="2" hasCustomPrompt="1"/>
          </p:nvPr>
        </p:nvSpPr>
        <p:spPr>
          <a:xfrm>
            <a:off x="6167631" y="1404000"/>
            <a:ext cx="2748185" cy="2347200"/>
          </a:xfrm>
          <a:solidFill>
            <a:schemeClr val="tx2"/>
          </a:solidFill>
        </p:spPr>
        <p:txBody>
          <a:bodyPr lIns="90000" tIns="46800">
            <a:noAutofit/>
          </a:bodyPr>
          <a:lstStyle>
            <a:lvl1pPr>
              <a:defRPr sz="1100"/>
            </a:lvl1pPr>
            <a:lvl2pPr>
              <a:defRPr sz="1000"/>
            </a:lvl2pPr>
            <a:lvl3pPr>
              <a:defRPr sz="1000"/>
            </a:lvl3pPr>
            <a:lvl4pPr>
              <a:defRPr sz="1000"/>
            </a:lvl4pPr>
            <a:lvl5pPr>
              <a:defRPr sz="1000"/>
            </a:lvl5pPr>
            <a:lvl6pPr>
              <a:defRPr sz="1000"/>
            </a:lvl6pPr>
            <a:lvl7pPr>
              <a:defRPr sz="1800"/>
            </a:lvl7pPr>
            <a:lvl8pPr>
              <a:defRPr sz="1800"/>
            </a:lvl8pPr>
            <a:lvl9pPr>
              <a:defRPr sz="1800"/>
            </a:lvl9pPr>
          </a:lstStyle>
          <a:p>
            <a:pPr lvl="1"/>
            <a:r>
              <a:rPr lang="en-US" dirty="0"/>
              <a:t>For bullets, use ALT + SHIFT +  ← or  → </a:t>
            </a:r>
          </a:p>
          <a:p>
            <a:pPr lvl="2"/>
            <a:r>
              <a:rPr lang="en-US" dirty="0"/>
              <a:t>Bullet 1</a:t>
            </a:r>
          </a:p>
          <a:p>
            <a:pPr lvl="3"/>
            <a:r>
              <a:rPr lang="en-US" dirty="0"/>
              <a:t>bullet 2</a:t>
            </a:r>
          </a:p>
          <a:p>
            <a:pPr lvl="4"/>
            <a:r>
              <a:rPr lang="en-US" dirty="0"/>
              <a:t>bullet 3</a:t>
            </a:r>
          </a:p>
          <a:p>
            <a:pPr lvl="5"/>
            <a:r>
              <a:rPr lang="en-US" dirty="0"/>
              <a:t>bullet 4</a:t>
            </a:r>
          </a:p>
        </p:txBody>
      </p:sp>
      <p:sp>
        <p:nvSpPr>
          <p:cNvPr id="11" name="Text 3"/>
          <p:cNvSpPr>
            <a:spLocks noGrp="1"/>
          </p:cNvSpPr>
          <p:nvPr>
            <p:ph sz="quarter" idx="14" hasCustomPrompt="1"/>
          </p:nvPr>
        </p:nvSpPr>
        <p:spPr>
          <a:xfrm>
            <a:off x="6167631" y="3992400"/>
            <a:ext cx="2748185" cy="2347200"/>
          </a:xfrm>
          <a:solidFill>
            <a:schemeClr val="tx2"/>
          </a:solidFill>
        </p:spPr>
        <p:txBody>
          <a:bodyPr lIns="90000" tIns="46800">
            <a:noAutofit/>
          </a:bodyPr>
          <a:lstStyle>
            <a:lvl1pPr>
              <a:defRPr/>
            </a:lvl1pPr>
          </a:lstStyle>
          <a:p>
            <a:pPr lvl="1"/>
            <a:r>
              <a:rPr lang="en-US" dirty="0"/>
              <a:t>For bullets, use ALT + SHIFT +  ← or  → </a:t>
            </a:r>
          </a:p>
          <a:p>
            <a:pPr lvl="2"/>
            <a:r>
              <a:rPr lang="en-US" dirty="0"/>
              <a:t>Bullet 1</a:t>
            </a:r>
          </a:p>
          <a:p>
            <a:pPr lvl="3"/>
            <a:r>
              <a:rPr lang="en-US" dirty="0"/>
              <a:t>bullet 2</a:t>
            </a:r>
          </a:p>
          <a:p>
            <a:pPr lvl="4"/>
            <a:r>
              <a:rPr lang="en-US" dirty="0"/>
              <a:t>bullet 3</a:t>
            </a:r>
          </a:p>
          <a:p>
            <a:pPr lvl="5"/>
            <a:r>
              <a:rPr lang="en-US" dirty="0"/>
              <a:t>bullet 4</a:t>
            </a:r>
          </a:p>
        </p:txBody>
      </p:sp>
      <p:sp>
        <p:nvSpPr>
          <p:cNvPr id="9" name="Strapline"/>
          <p:cNvSpPr>
            <a:spLocks noGrp="1"/>
          </p:cNvSpPr>
          <p:nvPr>
            <p:ph type="body" sz="quarter" idx="13"/>
          </p:nvPr>
        </p:nvSpPr>
        <p:spPr>
          <a:xfrm>
            <a:off x="332308" y="727200"/>
            <a:ext cx="8596800" cy="486000"/>
          </a:xfrm>
        </p:spPr>
        <p:txBody>
          <a:bodyPr vert="horz" lIns="0" tIns="0" rIns="0" bIns="0" rtlCol="0" anchor="t" anchorCtr="0">
            <a:normAutofit/>
          </a:bodyPr>
          <a:lstStyle>
            <a:lvl1pPr>
              <a:defRPr lang="en-US" sz="1600" b="0" dirty="0">
                <a:latin typeface="+mj-lt"/>
              </a:defRPr>
            </a:lvl1pPr>
          </a:lstStyle>
          <a:p>
            <a:pPr lvl="0">
              <a:lnSpc>
                <a:spcPct val="100000"/>
              </a:lnSpc>
              <a:spcBef>
                <a:spcPts val="0"/>
              </a:spcBef>
              <a:spcAft>
                <a:spcPts val="0"/>
              </a:spcAft>
            </a:pPr>
            <a:r>
              <a:rPr lang="en-US" dirty="0"/>
              <a:t>Click to edit Master text styles</a:t>
            </a:r>
          </a:p>
        </p:txBody>
      </p:sp>
      <p:sp>
        <p:nvSpPr>
          <p:cNvPr id="2" name="Title 1"/>
          <p:cNvSpPr>
            <a:spLocks noGrp="1"/>
          </p:cNvSpPr>
          <p:nvPr>
            <p:ph type="title"/>
          </p:nvPr>
        </p:nvSpPr>
        <p:spPr/>
        <p:txBody>
          <a:bodyPr/>
          <a:lstStyle/>
          <a:p>
            <a:r>
              <a:rPr lang="en-US"/>
              <a:t>Click to edit Master title style</a:t>
            </a:r>
            <a:endParaRPr lang="en-GB"/>
          </a:p>
        </p:txBody>
      </p:sp>
      <p:sp>
        <p:nvSpPr>
          <p:cNvPr id="7" name="Slide Number Placeholder 5"/>
          <p:cNvSpPr>
            <a:spLocks noGrp="1"/>
          </p:cNvSpPr>
          <p:nvPr>
            <p:ph type="sldNum" sz="quarter" idx="12"/>
          </p:nvPr>
        </p:nvSpPr>
        <p:spPr>
          <a:xfrm>
            <a:off x="6779077" y="6588000"/>
            <a:ext cx="2133415" cy="165600"/>
          </a:xfrm>
          <a:prstGeom prst="rect">
            <a:avLst/>
          </a:prstGeom>
        </p:spPr>
        <p:txBody>
          <a:bodyPr/>
          <a:lstStyle>
            <a:lvl1pPr algn="r">
              <a:defRPr/>
            </a:lvl1pPr>
          </a:lstStyle>
          <a:p>
            <a:r>
              <a:rPr lang="en-GB" dirty="0">
                <a:latin typeface="Canaccord Effra Light" panose="020B0403020203020204" pitchFamily="34" charset="0"/>
              </a:rPr>
              <a:t>Page </a:t>
            </a:r>
            <a:fld id="{AC40D300-7E6C-4A5E-95BD-6609AC2BB9E9}" type="slidenum">
              <a:rPr lang="en-GB" smtClean="0">
                <a:latin typeface="Canaccord Effra Light" panose="020B0403020203020204" pitchFamily="34" charset="0"/>
              </a:rPr>
              <a:pPr/>
              <a:t>‹#›</a:t>
            </a:fld>
            <a:endParaRPr lang="en-GB" dirty="0">
              <a:latin typeface="Canaccord Effra Light" panose="020B0403020203020204" pitchFamily="34" charset="0"/>
            </a:endParaRPr>
          </a:p>
        </p:txBody>
      </p:sp>
    </p:spTree>
    <p:extLst>
      <p:ext uri="{BB962C8B-B14F-4D97-AF65-F5344CB8AC3E}">
        <p14:creationId xmlns:p14="http://schemas.microsoft.com/office/powerpoint/2010/main" val="83106041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Third righ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Text 1"/>
          <p:cNvSpPr>
            <a:spLocks noGrp="1"/>
          </p:cNvSpPr>
          <p:nvPr>
            <p:ph sz="half" idx="1" hasCustomPrompt="1"/>
          </p:nvPr>
        </p:nvSpPr>
        <p:spPr>
          <a:xfrm>
            <a:off x="3391815" y="1404000"/>
            <a:ext cx="5533970" cy="4935600"/>
          </a:xfrm>
          <a:noFill/>
        </p:spPr>
        <p:txBody>
          <a:bodyPr lIns="0">
            <a:noAutofit/>
          </a:bodyPr>
          <a:lstStyle>
            <a:lvl1pPr>
              <a:defRPr sz="1100">
                <a:latin typeface="Canaccord Effra Light" panose="020B0403020203020204" pitchFamily="34" charset="0"/>
              </a:defRPr>
            </a:lvl1pPr>
            <a:lvl2pPr>
              <a:defRPr sz="1000">
                <a:latin typeface="Canaccord Effra Light" panose="020B0403020203020204" pitchFamily="34" charset="0"/>
              </a:defRPr>
            </a:lvl2pPr>
            <a:lvl3pPr>
              <a:defRPr sz="1000">
                <a:latin typeface="Canaccord Effra Light" panose="020B0403020203020204" pitchFamily="34" charset="0"/>
              </a:defRPr>
            </a:lvl3pPr>
            <a:lvl4pPr>
              <a:defRPr sz="1000">
                <a:latin typeface="Canaccord Effra Light" panose="020B0403020203020204" pitchFamily="34" charset="0"/>
              </a:defRPr>
            </a:lvl4pPr>
            <a:lvl5pPr>
              <a:defRPr sz="1000">
                <a:latin typeface="Canaccord Effra Light" panose="020B0403020203020204" pitchFamily="34" charset="0"/>
              </a:defRPr>
            </a:lvl5pPr>
            <a:lvl6pPr>
              <a:defRPr sz="1000"/>
            </a:lvl6pPr>
            <a:lvl7pPr>
              <a:defRPr sz="1800"/>
            </a:lvl7pPr>
            <a:lvl8pPr>
              <a:defRPr sz="1800"/>
            </a:lvl8pPr>
            <a:lvl9pPr>
              <a:defRPr sz="1800"/>
            </a:lvl9pPr>
          </a:lstStyle>
          <a:p>
            <a:pPr lvl="1"/>
            <a:r>
              <a:rPr lang="en-US" dirty="0"/>
              <a:t>For bullets, use ALT + SHIFT +  ← or → </a:t>
            </a:r>
          </a:p>
          <a:p>
            <a:pPr lvl="2"/>
            <a:r>
              <a:rPr lang="en-US" dirty="0"/>
              <a:t>Bullet 1</a:t>
            </a:r>
          </a:p>
          <a:p>
            <a:pPr lvl="3"/>
            <a:r>
              <a:rPr lang="en-US" dirty="0"/>
              <a:t>bullet 2</a:t>
            </a:r>
          </a:p>
          <a:p>
            <a:pPr lvl="4"/>
            <a:r>
              <a:rPr lang="en-US" dirty="0"/>
              <a:t>bullet 3</a:t>
            </a:r>
          </a:p>
          <a:p>
            <a:pPr lvl="5"/>
            <a:r>
              <a:rPr lang="en-US" dirty="0"/>
              <a:t>bullet 4</a:t>
            </a:r>
          </a:p>
        </p:txBody>
      </p:sp>
      <p:sp>
        <p:nvSpPr>
          <p:cNvPr id="4" name="Text 2"/>
          <p:cNvSpPr>
            <a:spLocks noGrp="1"/>
          </p:cNvSpPr>
          <p:nvPr>
            <p:ph sz="half" idx="2" hasCustomPrompt="1"/>
          </p:nvPr>
        </p:nvSpPr>
        <p:spPr>
          <a:xfrm>
            <a:off x="332308" y="1404000"/>
            <a:ext cx="2648492" cy="2347200"/>
          </a:xfrm>
          <a:solidFill>
            <a:schemeClr val="tx2"/>
          </a:solidFill>
        </p:spPr>
        <p:txBody>
          <a:bodyPr lIns="90000" tIns="46800">
            <a:noAutofit/>
          </a:bodyPr>
          <a:lstStyle>
            <a:lvl1pPr>
              <a:defRPr sz="1100"/>
            </a:lvl1pPr>
            <a:lvl2pPr>
              <a:defRPr sz="1000"/>
            </a:lvl2pPr>
            <a:lvl3pPr>
              <a:defRPr sz="1000"/>
            </a:lvl3pPr>
            <a:lvl4pPr>
              <a:defRPr sz="1000"/>
            </a:lvl4pPr>
            <a:lvl5pPr>
              <a:defRPr sz="1000"/>
            </a:lvl5pPr>
            <a:lvl6pPr>
              <a:defRPr sz="1000"/>
            </a:lvl6pPr>
            <a:lvl7pPr>
              <a:defRPr sz="1800"/>
            </a:lvl7pPr>
            <a:lvl8pPr>
              <a:defRPr sz="1800"/>
            </a:lvl8pPr>
            <a:lvl9pPr>
              <a:defRPr sz="1800"/>
            </a:lvl9pPr>
          </a:lstStyle>
          <a:p>
            <a:pPr lvl="1"/>
            <a:r>
              <a:rPr lang="en-US" dirty="0"/>
              <a:t>For bullets, use ALT + SHIFT +  ← or → </a:t>
            </a:r>
          </a:p>
          <a:p>
            <a:pPr lvl="2"/>
            <a:r>
              <a:rPr lang="en-US" dirty="0"/>
              <a:t>Bullet 1</a:t>
            </a:r>
          </a:p>
          <a:p>
            <a:pPr lvl="3"/>
            <a:r>
              <a:rPr lang="en-US" dirty="0"/>
              <a:t>bullet 2</a:t>
            </a:r>
          </a:p>
          <a:p>
            <a:pPr lvl="4"/>
            <a:r>
              <a:rPr lang="en-US" dirty="0"/>
              <a:t>bullet 3</a:t>
            </a:r>
          </a:p>
          <a:p>
            <a:pPr lvl="5"/>
            <a:r>
              <a:rPr lang="en-US" dirty="0"/>
              <a:t>bullet 4</a:t>
            </a:r>
          </a:p>
        </p:txBody>
      </p:sp>
      <p:sp>
        <p:nvSpPr>
          <p:cNvPr id="11" name="Text 3"/>
          <p:cNvSpPr>
            <a:spLocks noGrp="1"/>
          </p:cNvSpPr>
          <p:nvPr>
            <p:ph sz="quarter" idx="14" hasCustomPrompt="1"/>
          </p:nvPr>
        </p:nvSpPr>
        <p:spPr>
          <a:xfrm>
            <a:off x="332308" y="3992400"/>
            <a:ext cx="2648492" cy="2347200"/>
          </a:xfrm>
          <a:solidFill>
            <a:schemeClr val="tx2"/>
          </a:solidFill>
        </p:spPr>
        <p:txBody>
          <a:bodyPr lIns="90000" tIns="46800">
            <a:noAutofit/>
          </a:bodyPr>
          <a:lstStyle>
            <a:lvl1pPr>
              <a:defRPr/>
            </a:lvl1pPr>
          </a:lstStyle>
          <a:p>
            <a:pPr lvl="1"/>
            <a:r>
              <a:rPr lang="en-US" dirty="0"/>
              <a:t>For bullets, use ALT + SHIFT +  ← or → </a:t>
            </a:r>
          </a:p>
          <a:p>
            <a:pPr lvl="2"/>
            <a:r>
              <a:rPr lang="en-US" dirty="0"/>
              <a:t>Bullet 1</a:t>
            </a:r>
          </a:p>
          <a:p>
            <a:pPr lvl="3"/>
            <a:r>
              <a:rPr lang="en-US" dirty="0"/>
              <a:t>bullet 2</a:t>
            </a:r>
          </a:p>
          <a:p>
            <a:pPr lvl="4"/>
            <a:r>
              <a:rPr lang="en-US" dirty="0"/>
              <a:t>bullet 3</a:t>
            </a:r>
          </a:p>
          <a:p>
            <a:pPr lvl="5"/>
            <a:r>
              <a:rPr lang="en-US" dirty="0"/>
              <a:t>bullet 4</a:t>
            </a:r>
          </a:p>
        </p:txBody>
      </p:sp>
      <p:sp>
        <p:nvSpPr>
          <p:cNvPr id="9" name="Strapline"/>
          <p:cNvSpPr>
            <a:spLocks noGrp="1"/>
          </p:cNvSpPr>
          <p:nvPr>
            <p:ph type="body" sz="quarter" idx="13"/>
          </p:nvPr>
        </p:nvSpPr>
        <p:spPr>
          <a:xfrm>
            <a:off x="332308" y="727200"/>
            <a:ext cx="8596800" cy="486000"/>
          </a:xfrm>
        </p:spPr>
        <p:txBody>
          <a:bodyPr vert="horz" lIns="0" tIns="0" rIns="0" bIns="0" rtlCol="0" anchor="t" anchorCtr="0">
            <a:normAutofit/>
          </a:bodyPr>
          <a:lstStyle>
            <a:lvl1pPr>
              <a:defRPr lang="en-US" sz="1600" b="0" dirty="0">
                <a:latin typeface="+mj-lt"/>
              </a:defRPr>
            </a:lvl1pPr>
          </a:lstStyle>
          <a:p>
            <a:pPr lvl="0">
              <a:lnSpc>
                <a:spcPct val="100000"/>
              </a:lnSpc>
              <a:spcBef>
                <a:spcPts val="0"/>
              </a:spcBef>
              <a:spcAft>
                <a:spcPts val="0"/>
              </a:spcAft>
            </a:pPr>
            <a:r>
              <a:rPr lang="en-US" dirty="0"/>
              <a:t>Click to edit Master text styles</a:t>
            </a:r>
          </a:p>
        </p:txBody>
      </p:sp>
      <p:sp>
        <p:nvSpPr>
          <p:cNvPr id="7" name="Slide Number Placeholder 5"/>
          <p:cNvSpPr>
            <a:spLocks noGrp="1"/>
          </p:cNvSpPr>
          <p:nvPr>
            <p:ph type="sldNum" sz="quarter" idx="12"/>
          </p:nvPr>
        </p:nvSpPr>
        <p:spPr>
          <a:xfrm>
            <a:off x="6779077" y="6588000"/>
            <a:ext cx="2133415" cy="165600"/>
          </a:xfrm>
          <a:prstGeom prst="rect">
            <a:avLst/>
          </a:prstGeom>
        </p:spPr>
        <p:txBody>
          <a:bodyPr/>
          <a:lstStyle>
            <a:lvl1pPr algn="r">
              <a:defRPr/>
            </a:lvl1pPr>
          </a:lstStyle>
          <a:p>
            <a:r>
              <a:rPr lang="en-GB" dirty="0">
                <a:latin typeface="Canaccord Effra Light" panose="020B0403020203020204" pitchFamily="34" charset="0"/>
              </a:rPr>
              <a:t>Page </a:t>
            </a:r>
            <a:fld id="{AC40D300-7E6C-4A5E-95BD-6609AC2BB9E9}" type="slidenum">
              <a:rPr lang="en-GB" smtClean="0">
                <a:latin typeface="Canaccord Effra Light" panose="020B0403020203020204" pitchFamily="34" charset="0"/>
              </a:rPr>
              <a:pPr/>
              <a:t>‹#›</a:t>
            </a:fld>
            <a:endParaRPr lang="en-GB" dirty="0">
              <a:latin typeface="Canaccord Effra Light" panose="020B0403020203020204" pitchFamily="34" charset="0"/>
            </a:endParaRPr>
          </a:p>
        </p:txBody>
      </p:sp>
    </p:spTree>
    <p:extLst>
      <p:ext uri="{BB962C8B-B14F-4D97-AF65-F5344CB8AC3E}">
        <p14:creationId xmlns:p14="http://schemas.microsoft.com/office/powerpoint/2010/main" val="158891975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2 co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dirty="0"/>
          </a:p>
        </p:txBody>
      </p:sp>
      <p:sp>
        <p:nvSpPr>
          <p:cNvPr id="3" name="Text 1"/>
          <p:cNvSpPr>
            <a:spLocks noGrp="1"/>
          </p:cNvSpPr>
          <p:nvPr>
            <p:ph sz="half" idx="1" hasCustomPrompt="1"/>
          </p:nvPr>
        </p:nvSpPr>
        <p:spPr>
          <a:xfrm>
            <a:off x="348933" y="918000"/>
            <a:ext cx="3901282" cy="5140800"/>
          </a:xfrm>
        </p:spPr>
        <p:txBody>
          <a:bodyPr>
            <a:noAutofit/>
          </a:bodyPr>
          <a:lstStyle>
            <a:lvl1pPr>
              <a:defRPr sz="1100">
                <a:latin typeface="Canaccord Effra Light" panose="020B0403020203020204" pitchFamily="34" charset="0"/>
              </a:defRPr>
            </a:lvl1pPr>
            <a:lvl2pPr>
              <a:defRPr sz="1000">
                <a:latin typeface="Canaccord Effra Light" panose="020B0403020203020204" pitchFamily="34" charset="0"/>
              </a:defRPr>
            </a:lvl2pPr>
            <a:lvl3pPr>
              <a:defRPr sz="1000">
                <a:latin typeface="Canaccord Effra Light" panose="020B0403020203020204" pitchFamily="34" charset="0"/>
              </a:defRPr>
            </a:lvl3pPr>
            <a:lvl4pPr>
              <a:defRPr sz="1000">
                <a:latin typeface="Canaccord Effra Light" panose="020B0403020203020204" pitchFamily="34" charset="0"/>
              </a:defRPr>
            </a:lvl4pPr>
            <a:lvl5pPr>
              <a:defRPr sz="1000">
                <a:latin typeface="Canaccord Effra Light" panose="020B0403020203020204" pitchFamily="34" charset="0"/>
              </a:defRPr>
            </a:lvl5pPr>
            <a:lvl6pPr>
              <a:defRPr sz="1000"/>
            </a:lvl6pPr>
            <a:lvl7pPr>
              <a:defRPr sz="1800"/>
            </a:lvl7pPr>
            <a:lvl8pPr>
              <a:defRPr sz="1800"/>
            </a:lvl8pPr>
            <a:lvl9pPr>
              <a:defRPr sz="1800"/>
            </a:lvl9pPr>
          </a:lstStyle>
          <a:p>
            <a:pPr lvl="1"/>
            <a:r>
              <a:rPr lang="en-US" dirty="0"/>
              <a:t>For bullets, use ALT + SHIFT +  ← or  → </a:t>
            </a:r>
          </a:p>
          <a:p>
            <a:pPr lvl="2"/>
            <a:r>
              <a:rPr lang="en-US" dirty="0"/>
              <a:t>Bullet 1</a:t>
            </a:r>
          </a:p>
          <a:p>
            <a:pPr lvl="3"/>
            <a:r>
              <a:rPr lang="en-US" dirty="0"/>
              <a:t>bullet 2</a:t>
            </a:r>
          </a:p>
          <a:p>
            <a:pPr lvl="4"/>
            <a:r>
              <a:rPr lang="en-US" dirty="0"/>
              <a:t>bullet 3</a:t>
            </a:r>
          </a:p>
          <a:p>
            <a:pPr lvl="5"/>
            <a:r>
              <a:rPr lang="en-US" dirty="0"/>
              <a:t>bullet 4</a:t>
            </a:r>
          </a:p>
        </p:txBody>
      </p:sp>
      <p:sp>
        <p:nvSpPr>
          <p:cNvPr id="4" name="Text 2"/>
          <p:cNvSpPr>
            <a:spLocks noGrp="1"/>
          </p:cNvSpPr>
          <p:nvPr>
            <p:ph sz="half" idx="2" hasCustomPrompt="1"/>
          </p:nvPr>
        </p:nvSpPr>
        <p:spPr>
          <a:xfrm>
            <a:off x="4901538" y="918000"/>
            <a:ext cx="4017600" cy="5108400"/>
          </a:xfrm>
        </p:spPr>
        <p:txBody>
          <a:bodyPr rIns="0" bIns="0">
            <a:noAutofit/>
          </a:bodyPr>
          <a:lstStyle>
            <a:lvl1pPr>
              <a:defRPr sz="1100">
                <a:latin typeface="Canaccord Effra Light" panose="020B0403020203020204" pitchFamily="34" charset="0"/>
              </a:defRPr>
            </a:lvl1pPr>
            <a:lvl2pPr>
              <a:defRPr sz="1000"/>
            </a:lvl2pPr>
            <a:lvl3pPr>
              <a:defRPr sz="1000"/>
            </a:lvl3pPr>
            <a:lvl4pPr>
              <a:defRPr sz="1000"/>
            </a:lvl4pPr>
            <a:lvl5pPr>
              <a:defRPr sz="1000"/>
            </a:lvl5pPr>
            <a:lvl6pPr>
              <a:defRPr sz="1000"/>
            </a:lvl6pPr>
            <a:lvl7pPr>
              <a:defRPr sz="1800"/>
            </a:lvl7pPr>
            <a:lvl8pPr>
              <a:defRPr sz="1800"/>
            </a:lvl8pPr>
            <a:lvl9pPr>
              <a:defRPr sz="1800"/>
            </a:lvl9pPr>
          </a:lstStyle>
          <a:p>
            <a:pPr lvl="1"/>
            <a:r>
              <a:rPr lang="en-US" dirty="0"/>
              <a:t>For bullets, use ALT + SHIFT +  ← or  → </a:t>
            </a:r>
          </a:p>
          <a:p>
            <a:pPr lvl="2"/>
            <a:r>
              <a:rPr lang="en-US" dirty="0"/>
              <a:t>Bullet 1</a:t>
            </a:r>
          </a:p>
          <a:p>
            <a:pPr lvl="3"/>
            <a:r>
              <a:rPr lang="en-US" dirty="0"/>
              <a:t>bullet 2</a:t>
            </a:r>
          </a:p>
          <a:p>
            <a:pPr lvl="4"/>
            <a:r>
              <a:rPr lang="en-US" dirty="0"/>
              <a:t>bullet 3</a:t>
            </a:r>
          </a:p>
          <a:p>
            <a:pPr lvl="5"/>
            <a:r>
              <a:rPr lang="en-US" dirty="0"/>
              <a:t>bullet 4</a:t>
            </a:r>
          </a:p>
        </p:txBody>
      </p:sp>
      <p:sp>
        <p:nvSpPr>
          <p:cNvPr id="10" name="Strapline"/>
          <p:cNvSpPr>
            <a:spLocks noGrp="1"/>
          </p:cNvSpPr>
          <p:nvPr>
            <p:ph type="body" sz="quarter" idx="13"/>
          </p:nvPr>
        </p:nvSpPr>
        <p:spPr>
          <a:xfrm>
            <a:off x="222646" y="-316800"/>
            <a:ext cx="8696492" cy="72000"/>
          </a:xfrm>
        </p:spPr>
        <p:txBody>
          <a:bodyPr rIns="0" anchor="ctr" anchorCtr="1">
            <a:noAutofit/>
          </a:bodyPr>
          <a:lstStyle>
            <a:lvl1pPr>
              <a:defRPr sz="500">
                <a:solidFill>
                  <a:srgbClr val="FFC000"/>
                </a:solidFill>
                <a:latin typeface="Canaccord Effra Light" panose="020B0403020203020204" pitchFamily="34" charset="0"/>
              </a:defRPr>
            </a:lvl1pPr>
          </a:lstStyle>
          <a:p>
            <a:pPr lvl="0"/>
            <a:r>
              <a:rPr lang="en-US"/>
              <a:t>Edit Master text styles</a:t>
            </a:r>
          </a:p>
        </p:txBody>
      </p:sp>
      <p:sp>
        <p:nvSpPr>
          <p:cNvPr id="13" name="Slide Number Placeholder 12"/>
          <p:cNvSpPr>
            <a:spLocks noGrp="1"/>
          </p:cNvSpPr>
          <p:nvPr>
            <p:ph type="sldNum" sz="quarter" idx="16"/>
          </p:nvPr>
        </p:nvSpPr>
        <p:spPr/>
        <p:txBody>
          <a:bodyPr/>
          <a:lstStyle>
            <a:lvl1pPr algn="r">
              <a:defRPr/>
            </a:lvl1pPr>
          </a:lstStyle>
          <a:p>
            <a:r>
              <a:rPr lang="en-GB" dirty="0">
                <a:latin typeface="Canaccord Effra Light" panose="020B0403020203020204" pitchFamily="34" charset="0"/>
              </a:rPr>
              <a:t>Page </a:t>
            </a:r>
            <a:fld id="{AC40D300-7E6C-4A5E-95BD-6609AC2BB9E9}" type="slidenum">
              <a:rPr lang="en-GB" smtClean="0">
                <a:latin typeface="Canaccord Effra Light" panose="020B0403020203020204" pitchFamily="34" charset="0"/>
              </a:rPr>
              <a:pPr/>
              <a:t>‹#›</a:t>
            </a:fld>
            <a:endParaRPr lang="en-GB" dirty="0">
              <a:latin typeface="Canaccord Effra Light" panose="020B0403020203020204" pitchFamily="34" charset="0"/>
            </a:endParaRPr>
          </a:p>
        </p:txBody>
      </p:sp>
    </p:spTree>
    <p:extLst>
      <p:ext uri="{BB962C8B-B14F-4D97-AF65-F5344CB8AC3E}">
        <p14:creationId xmlns:p14="http://schemas.microsoft.com/office/powerpoint/2010/main" val="278243675"/>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6 box">
    <p:bg>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Text 1"/>
          <p:cNvSpPr>
            <a:spLocks noGrp="1"/>
          </p:cNvSpPr>
          <p:nvPr>
            <p:ph sz="half" idx="1" hasCustomPrompt="1"/>
          </p:nvPr>
        </p:nvSpPr>
        <p:spPr>
          <a:xfrm>
            <a:off x="332307" y="1404000"/>
            <a:ext cx="2658461" cy="2386800"/>
          </a:xfrm>
        </p:spPr>
        <p:txBody>
          <a:bodyPr>
            <a:noAutofit/>
          </a:bodyPr>
          <a:lstStyle>
            <a:lvl1pPr>
              <a:defRPr sz="1100">
                <a:latin typeface="Canaccord Effra Light" panose="020B0403020203020204" pitchFamily="34" charset="0"/>
              </a:defRPr>
            </a:lvl1pPr>
            <a:lvl2pPr>
              <a:defRPr sz="1000">
                <a:latin typeface="Canaccord Effra Light" panose="020B0403020203020204" pitchFamily="34" charset="0"/>
              </a:defRPr>
            </a:lvl2pPr>
            <a:lvl3pPr>
              <a:defRPr sz="1000">
                <a:latin typeface="Canaccord Effra Light" panose="020B0403020203020204" pitchFamily="34" charset="0"/>
              </a:defRPr>
            </a:lvl3pPr>
            <a:lvl4pPr>
              <a:defRPr sz="1000">
                <a:latin typeface="Canaccord Effra Light" panose="020B0403020203020204" pitchFamily="34" charset="0"/>
              </a:defRPr>
            </a:lvl4pPr>
            <a:lvl5pPr>
              <a:defRPr sz="1000">
                <a:latin typeface="Canaccord Effra Light" panose="020B0403020203020204" pitchFamily="34" charset="0"/>
              </a:defRPr>
            </a:lvl5pPr>
            <a:lvl6pPr>
              <a:defRPr sz="1000"/>
            </a:lvl6pPr>
            <a:lvl7pPr>
              <a:defRPr sz="1800"/>
            </a:lvl7pPr>
            <a:lvl8pPr>
              <a:defRPr sz="1800"/>
            </a:lvl8pPr>
            <a:lvl9pPr>
              <a:defRPr sz="1800"/>
            </a:lvl9pPr>
          </a:lstStyle>
          <a:p>
            <a:pPr lvl="1"/>
            <a:r>
              <a:rPr lang="en-US" dirty="0"/>
              <a:t>For bullets, use CTRL + ← or CTRL + → </a:t>
            </a:r>
          </a:p>
          <a:p>
            <a:pPr lvl="2"/>
            <a:r>
              <a:rPr lang="en-US" dirty="0"/>
              <a:t>Bullet 1</a:t>
            </a:r>
          </a:p>
          <a:p>
            <a:pPr lvl="3"/>
            <a:r>
              <a:rPr lang="en-US" dirty="0"/>
              <a:t>bullet 2</a:t>
            </a:r>
          </a:p>
          <a:p>
            <a:pPr lvl="4"/>
            <a:r>
              <a:rPr lang="en-US" dirty="0"/>
              <a:t>bullet 3</a:t>
            </a:r>
          </a:p>
          <a:p>
            <a:pPr lvl="5"/>
            <a:r>
              <a:rPr lang="en-US" dirty="0"/>
              <a:t>bullet 4</a:t>
            </a:r>
          </a:p>
        </p:txBody>
      </p:sp>
      <p:sp>
        <p:nvSpPr>
          <p:cNvPr id="4" name="Text 2"/>
          <p:cNvSpPr>
            <a:spLocks noGrp="1"/>
          </p:cNvSpPr>
          <p:nvPr>
            <p:ph sz="half" idx="2" hasCustomPrompt="1"/>
          </p:nvPr>
        </p:nvSpPr>
        <p:spPr>
          <a:xfrm>
            <a:off x="3293169" y="1403999"/>
            <a:ext cx="2658461" cy="2386800"/>
          </a:xfrm>
        </p:spPr>
        <p:txBody>
          <a:bodyPr>
            <a:noAutofit/>
          </a:bodyPr>
          <a:lstStyle>
            <a:lvl1pPr>
              <a:defRPr sz="1100"/>
            </a:lvl1pPr>
            <a:lvl2pPr>
              <a:defRPr sz="1000"/>
            </a:lvl2pPr>
            <a:lvl3pPr>
              <a:defRPr sz="1000"/>
            </a:lvl3pPr>
            <a:lvl4pPr>
              <a:defRPr sz="1000"/>
            </a:lvl4pPr>
            <a:lvl5pPr>
              <a:defRPr sz="1000"/>
            </a:lvl5pPr>
            <a:lvl6pPr>
              <a:defRPr sz="1000"/>
            </a:lvl6pPr>
            <a:lvl7pPr>
              <a:defRPr sz="1800"/>
            </a:lvl7pPr>
            <a:lvl8pPr>
              <a:defRPr sz="1800"/>
            </a:lvl8pPr>
            <a:lvl9pPr>
              <a:defRPr sz="1800"/>
            </a:lvl9pPr>
          </a:lstStyle>
          <a:p>
            <a:pPr lvl="1"/>
            <a:r>
              <a:rPr lang="en-US" dirty="0"/>
              <a:t>For bullets, use CTRL + ← or CTRL + → </a:t>
            </a:r>
          </a:p>
          <a:p>
            <a:pPr lvl="2"/>
            <a:r>
              <a:rPr lang="en-US" dirty="0"/>
              <a:t>Bullet 1</a:t>
            </a:r>
          </a:p>
          <a:p>
            <a:pPr lvl="3"/>
            <a:r>
              <a:rPr lang="en-US" dirty="0"/>
              <a:t>bullet 2</a:t>
            </a:r>
          </a:p>
          <a:p>
            <a:pPr lvl="4"/>
            <a:r>
              <a:rPr lang="en-US" dirty="0"/>
              <a:t>bullet 3</a:t>
            </a:r>
          </a:p>
          <a:p>
            <a:pPr lvl="5"/>
            <a:r>
              <a:rPr lang="en-US" dirty="0"/>
              <a:t>bullet 4</a:t>
            </a:r>
          </a:p>
        </p:txBody>
      </p:sp>
      <p:sp>
        <p:nvSpPr>
          <p:cNvPr id="11" name="Text 3"/>
          <p:cNvSpPr>
            <a:spLocks noGrp="1"/>
          </p:cNvSpPr>
          <p:nvPr>
            <p:ph sz="quarter" idx="14" hasCustomPrompt="1"/>
          </p:nvPr>
        </p:nvSpPr>
        <p:spPr>
          <a:xfrm>
            <a:off x="6260677" y="1404000"/>
            <a:ext cx="2658461" cy="2386800"/>
          </a:xfrm>
        </p:spPr>
        <p:txBody>
          <a:bodyPr>
            <a:noAutofit/>
          </a:bodyPr>
          <a:lstStyle/>
          <a:p>
            <a:pPr lvl="1"/>
            <a:r>
              <a:rPr lang="en-US" dirty="0"/>
              <a:t>For bullets, use CTRL + ← or CTRL + → </a:t>
            </a:r>
          </a:p>
          <a:p>
            <a:pPr lvl="2"/>
            <a:r>
              <a:rPr lang="en-US" dirty="0"/>
              <a:t>Bullet 1</a:t>
            </a:r>
          </a:p>
          <a:p>
            <a:pPr lvl="3"/>
            <a:r>
              <a:rPr lang="en-US" dirty="0"/>
              <a:t>bullet 2</a:t>
            </a:r>
          </a:p>
          <a:p>
            <a:pPr lvl="4"/>
            <a:r>
              <a:rPr lang="en-US" dirty="0"/>
              <a:t>bullet 3</a:t>
            </a:r>
          </a:p>
          <a:p>
            <a:pPr lvl="5"/>
            <a:r>
              <a:rPr lang="en-US" dirty="0"/>
              <a:t>bullet 4</a:t>
            </a:r>
          </a:p>
        </p:txBody>
      </p:sp>
      <p:sp>
        <p:nvSpPr>
          <p:cNvPr id="13" name="Text 4"/>
          <p:cNvSpPr>
            <a:spLocks noGrp="1"/>
          </p:cNvSpPr>
          <p:nvPr>
            <p:ph sz="quarter" idx="15" hasCustomPrompt="1"/>
          </p:nvPr>
        </p:nvSpPr>
        <p:spPr>
          <a:xfrm>
            <a:off x="332307" y="3960000"/>
            <a:ext cx="2658461" cy="2386800"/>
          </a:xfrm>
        </p:spPr>
        <p:txBody>
          <a:bodyPr>
            <a:noAutofit/>
          </a:bodyPr>
          <a:lstStyle/>
          <a:p>
            <a:pPr lvl="1"/>
            <a:r>
              <a:rPr lang="en-US" dirty="0"/>
              <a:t>For bullets, use CTRL + ← or CTRL + → </a:t>
            </a:r>
          </a:p>
          <a:p>
            <a:pPr lvl="2"/>
            <a:r>
              <a:rPr lang="en-US" dirty="0"/>
              <a:t>Bullet 1</a:t>
            </a:r>
          </a:p>
          <a:p>
            <a:pPr lvl="3"/>
            <a:r>
              <a:rPr lang="en-US" dirty="0"/>
              <a:t>bullet 2</a:t>
            </a:r>
          </a:p>
          <a:p>
            <a:pPr lvl="4"/>
            <a:r>
              <a:rPr lang="en-US" dirty="0"/>
              <a:t>bullet 3</a:t>
            </a:r>
          </a:p>
          <a:p>
            <a:pPr lvl="5"/>
            <a:r>
              <a:rPr lang="en-US" dirty="0"/>
              <a:t>bullet 4</a:t>
            </a:r>
          </a:p>
        </p:txBody>
      </p:sp>
      <p:sp>
        <p:nvSpPr>
          <p:cNvPr id="12" name="Text 5"/>
          <p:cNvSpPr>
            <a:spLocks noGrp="1"/>
          </p:cNvSpPr>
          <p:nvPr>
            <p:ph sz="quarter" idx="16" hasCustomPrompt="1"/>
          </p:nvPr>
        </p:nvSpPr>
        <p:spPr>
          <a:xfrm>
            <a:off x="3293169" y="3960000"/>
            <a:ext cx="2658461" cy="2386800"/>
          </a:xfrm>
        </p:spPr>
        <p:txBody>
          <a:bodyPr>
            <a:noAutofit/>
          </a:bodyPr>
          <a:lstStyle/>
          <a:p>
            <a:pPr lvl="1"/>
            <a:r>
              <a:rPr lang="en-US" dirty="0"/>
              <a:t>For bullets, use CTRL + ← or CTRL + → </a:t>
            </a:r>
          </a:p>
          <a:p>
            <a:pPr lvl="2"/>
            <a:r>
              <a:rPr lang="en-US" dirty="0"/>
              <a:t>Bullet 1</a:t>
            </a:r>
          </a:p>
          <a:p>
            <a:pPr lvl="3"/>
            <a:r>
              <a:rPr lang="en-US" dirty="0"/>
              <a:t>bullet 2</a:t>
            </a:r>
          </a:p>
          <a:p>
            <a:pPr lvl="4"/>
            <a:r>
              <a:rPr lang="en-US" dirty="0"/>
              <a:t>bullet 3</a:t>
            </a:r>
          </a:p>
          <a:p>
            <a:pPr lvl="5"/>
            <a:r>
              <a:rPr lang="en-US" dirty="0"/>
              <a:t>bullet 4</a:t>
            </a:r>
          </a:p>
        </p:txBody>
      </p:sp>
      <p:sp>
        <p:nvSpPr>
          <p:cNvPr id="14" name="Text 6"/>
          <p:cNvSpPr>
            <a:spLocks noGrp="1"/>
          </p:cNvSpPr>
          <p:nvPr>
            <p:ph sz="quarter" idx="17" hasCustomPrompt="1"/>
          </p:nvPr>
        </p:nvSpPr>
        <p:spPr>
          <a:xfrm>
            <a:off x="6260677" y="3960000"/>
            <a:ext cx="2658461" cy="2386800"/>
          </a:xfrm>
        </p:spPr>
        <p:txBody>
          <a:bodyPr>
            <a:noAutofit/>
          </a:bodyPr>
          <a:lstStyle/>
          <a:p>
            <a:pPr lvl="1"/>
            <a:r>
              <a:rPr lang="en-US" dirty="0"/>
              <a:t>For bullets, use CTRL + ← or CTRL + → </a:t>
            </a:r>
          </a:p>
          <a:p>
            <a:pPr lvl="2"/>
            <a:r>
              <a:rPr lang="en-US" dirty="0"/>
              <a:t>Bullet 1</a:t>
            </a:r>
          </a:p>
          <a:p>
            <a:pPr lvl="3"/>
            <a:r>
              <a:rPr lang="en-US" dirty="0"/>
              <a:t>bullet 2</a:t>
            </a:r>
          </a:p>
          <a:p>
            <a:pPr lvl="4"/>
            <a:r>
              <a:rPr lang="en-US" dirty="0"/>
              <a:t>bullet 3</a:t>
            </a:r>
          </a:p>
          <a:p>
            <a:pPr lvl="5"/>
            <a:r>
              <a:rPr lang="en-US" dirty="0"/>
              <a:t>bullet 4</a:t>
            </a:r>
          </a:p>
        </p:txBody>
      </p:sp>
      <p:sp>
        <p:nvSpPr>
          <p:cNvPr id="9" name="Strapline"/>
          <p:cNvSpPr>
            <a:spLocks noGrp="1"/>
          </p:cNvSpPr>
          <p:nvPr>
            <p:ph type="body" sz="quarter" idx="13"/>
          </p:nvPr>
        </p:nvSpPr>
        <p:spPr>
          <a:xfrm>
            <a:off x="332308" y="727200"/>
            <a:ext cx="8596800" cy="486000"/>
          </a:xfrm>
        </p:spPr>
        <p:txBody>
          <a:bodyPr vert="horz" lIns="0" tIns="0" rIns="0" bIns="0" rtlCol="0" anchor="t" anchorCtr="0">
            <a:normAutofit/>
          </a:bodyPr>
          <a:lstStyle>
            <a:lvl1pPr>
              <a:defRPr lang="en-US" sz="1600" b="0" dirty="0">
                <a:latin typeface="+mj-lt"/>
              </a:defRPr>
            </a:lvl1pPr>
          </a:lstStyle>
          <a:p>
            <a:pPr lvl="0">
              <a:lnSpc>
                <a:spcPct val="100000"/>
              </a:lnSpc>
              <a:spcBef>
                <a:spcPts val="0"/>
              </a:spcBef>
              <a:spcAft>
                <a:spcPts val="0"/>
              </a:spcAft>
            </a:pPr>
            <a:r>
              <a:rPr lang="en-US" dirty="0"/>
              <a:t>Click to edit Master text styles</a:t>
            </a:r>
          </a:p>
        </p:txBody>
      </p:sp>
      <p:sp>
        <p:nvSpPr>
          <p:cNvPr id="7" name="Slide Number Placeholder 5"/>
          <p:cNvSpPr>
            <a:spLocks noGrp="1"/>
          </p:cNvSpPr>
          <p:nvPr>
            <p:ph type="sldNum" sz="quarter" idx="12"/>
          </p:nvPr>
        </p:nvSpPr>
        <p:spPr>
          <a:xfrm>
            <a:off x="6779077" y="6588000"/>
            <a:ext cx="2133415" cy="165600"/>
          </a:xfrm>
          <a:prstGeom prst="rect">
            <a:avLst/>
          </a:prstGeom>
        </p:spPr>
        <p:txBody>
          <a:bodyPr/>
          <a:lstStyle>
            <a:lvl1pPr algn="r">
              <a:defRPr/>
            </a:lvl1pPr>
          </a:lstStyle>
          <a:p>
            <a:r>
              <a:rPr lang="en-GB" dirty="0">
                <a:latin typeface="Canaccord Effra Light" panose="020B0403020203020204" pitchFamily="34" charset="0"/>
              </a:rPr>
              <a:t>Page </a:t>
            </a:r>
            <a:fld id="{AC40D300-7E6C-4A5E-95BD-6609AC2BB9E9}" type="slidenum">
              <a:rPr lang="en-GB" smtClean="0">
                <a:latin typeface="Canaccord Effra Light" panose="020B0403020203020204" pitchFamily="34" charset="0"/>
              </a:rPr>
              <a:pPr/>
              <a:t>‹#›</a:t>
            </a:fld>
            <a:endParaRPr lang="en-GB" dirty="0">
              <a:latin typeface="Canaccord Effra Light" panose="020B0403020203020204" pitchFamily="34" charset="0"/>
            </a:endParaRPr>
          </a:p>
        </p:txBody>
      </p:sp>
    </p:spTree>
    <p:extLst>
      <p:ext uri="{BB962C8B-B14F-4D97-AF65-F5344CB8AC3E}">
        <p14:creationId xmlns:p14="http://schemas.microsoft.com/office/powerpoint/2010/main" val="3244357665"/>
      </p:ext>
    </p:extLst>
  </p:cSld>
  <p:clrMapOvr>
    <a:overrideClrMapping bg1="lt1" tx1="dk1" bg2="lt2" tx2="dk2" accent1="accent1" accent2="accent2" accent3="accent3" accent4="accent4" accent5="accent5" accent6="accent6" hlink="hlink" folHlink="folHlink"/>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6 box blue">
    <p:bg>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Text 1"/>
          <p:cNvSpPr>
            <a:spLocks noGrp="1"/>
          </p:cNvSpPr>
          <p:nvPr>
            <p:ph sz="half" idx="1" hasCustomPrompt="1"/>
          </p:nvPr>
        </p:nvSpPr>
        <p:spPr>
          <a:xfrm>
            <a:off x="332307" y="1404000"/>
            <a:ext cx="2658461" cy="2386800"/>
          </a:xfrm>
          <a:solidFill>
            <a:schemeClr val="tx2"/>
          </a:solidFill>
        </p:spPr>
        <p:txBody>
          <a:bodyPr lIns="90000" tIns="46800">
            <a:noAutofit/>
          </a:bodyPr>
          <a:lstStyle>
            <a:lvl1pPr>
              <a:defRPr sz="1100" b="1">
                <a:latin typeface="Canaccord Effra Light" panose="020B0403020203020204" pitchFamily="34" charset="0"/>
              </a:defRPr>
            </a:lvl1pPr>
            <a:lvl2pPr>
              <a:defRPr sz="1000">
                <a:latin typeface="Canaccord Effra Light" panose="020B0403020203020204" pitchFamily="34" charset="0"/>
              </a:defRPr>
            </a:lvl2pPr>
            <a:lvl3pPr>
              <a:defRPr sz="1000">
                <a:latin typeface="Canaccord Effra Light" panose="020B0403020203020204" pitchFamily="34" charset="0"/>
              </a:defRPr>
            </a:lvl3pPr>
            <a:lvl4pPr>
              <a:defRPr sz="1000">
                <a:latin typeface="Canaccord Effra Light" panose="020B0403020203020204" pitchFamily="34" charset="0"/>
              </a:defRPr>
            </a:lvl4pPr>
            <a:lvl5pPr>
              <a:defRPr sz="1000">
                <a:latin typeface="Canaccord Effra Light" panose="020B0403020203020204" pitchFamily="34" charset="0"/>
              </a:defRPr>
            </a:lvl5pPr>
            <a:lvl6pPr>
              <a:defRPr sz="1000"/>
            </a:lvl6pPr>
            <a:lvl7pPr>
              <a:defRPr sz="1800"/>
            </a:lvl7pPr>
            <a:lvl8pPr>
              <a:defRPr sz="1800"/>
            </a:lvl8pPr>
            <a:lvl9pPr>
              <a:defRPr sz="1800"/>
            </a:lvl9pPr>
          </a:lstStyle>
          <a:p>
            <a:pPr lvl="1"/>
            <a:r>
              <a:rPr lang="en-US" dirty="0"/>
              <a:t>For bullets, use CTRL + ← or CTRL + → </a:t>
            </a:r>
          </a:p>
          <a:p>
            <a:pPr lvl="2"/>
            <a:r>
              <a:rPr lang="en-US" dirty="0"/>
              <a:t>Bullet 1</a:t>
            </a:r>
          </a:p>
          <a:p>
            <a:pPr lvl="3"/>
            <a:r>
              <a:rPr lang="en-US" dirty="0"/>
              <a:t>bullet 2</a:t>
            </a:r>
          </a:p>
          <a:p>
            <a:pPr lvl="4"/>
            <a:r>
              <a:rPr lang="en-US" dirty="0"/>
              <a:t>bullet 3</a:t>
            </a:r>
          </a:p>
          <a:p>
            <a:pPr lvl="5"/>
            <a:r>
              <a:rPr lang="en-US" dirty="0"/>
              <a:t>bullet 4</a:t>
            </a:r>
          </a:p>
        </p:txBody>
      </p:sp>
      <p:sp>
        <p:nvSpPr>
          <p:cNvPr id="4" name="Text 2"/>
          <p:cNvSpPr>
            <a:spLocks noGrp="1"/>
          </p:cNvSpPr>
          <p:nvPr>
            <p:ph sz="half" idx="2" hasCustomPrompt="1"/>
          </p:nvPr>
        </p:nvSpPr>
        <p:spPr>
          <a:xfrm>
            <a:off x="3293169" y="1403999"/>
            <a:ext cx="2658461" cy="2386800"/>
          </a:xfrm>
          <a:noFill/>
        </p:spPr>
        <p:txBody>
          <a:bodyPr lIns="0" tIns="0" rIns="0" bIns="0">
            <a:noAutofit/>
          </a:bodyPr>
          <a:lstStyle>
            <a:lvl1pPr>
              <a:defRPr sz="1100"/>
            </a:lvl1pPr>
            <a:lvl2pPr>
              <a:defRPr sz="1000"/>
            </a:lvl2pPr>
            <a:lvl3pPr>
              <a:defRPr sz="1000"/>
            </a:lvl3pPr>
            <a:lvl4pPr>
              <a:defRPr sz="1000"/>
            </a:lvl4pPr>
            <a:lvl5pPr>
              <a:defRPr sz="1000"/>
            </a:lvl5pPr>
            <a:lvl6pPr>
              <a:defRPr sz="1000"/>
            </a:lvl6pPr>
            <a:lvl7pPr>
              <a:defRPr sz="1800"/>
            </a:lvl7pPr>
            <a:lvl8pPr>
              <a:defRPr sz="1800"/>
            </a:lvl8pPr>
            <a:lvl9pPr>
              <a:defRPr sz="1800"/>
            </a:lvl9pPr>
          </a:lstStyle>
          <a:p>
            <a:pPr lvl="1"/>
            <a:r>
              <a:rPr lang="en-US" dirty="0"/>
              <a:t>For bullets, use CTRL + ← or CTRL + → </a:t>
            </a:r>
          </a:p>
          <a:p>
            <a:pPr lvl="2"/>
            <a:r>
              <a:rPr lang="en-US" dirty="0"/>
              <a:t>Bullet 1</a:t>
            </a:r>
          </a:p>
          <a:p>
            <a:pPr lvl="3"/>
            <a:r>
              <a:rPr lang="en-US" dirty="0"/>
              <a:t>bullet 2</a:t>
            </a:r>
          </a:p>
          <a:p>
            <a:pPr lvl="4"/>
            <a:r>
              <a:rPr lang="en-US" dirty="0"/>
              <a:t>bullet 3</a:t>
            </a:r>
          </a:p>
          <a:p>
            <a:pPr lvl="5"/>
            <a:r>
              <a:rPr lang="en-US" dirty="0"/>
              <a:t>bullet 4</a:t>
            </a:r>
          </a:p>
        </p:txBody>
      </p:sp>
      <p:sp>
        <p:nvSpPr>
          <p:cNvPr id="11" name="Text 3"/>
          <p:cNvSpPr>
            <a:spLocks noGrp="1"/>
          </p:cNvSpPr>
          <p:nvPr>
            <p:ph sz="quarter" idx="14" hasCustomPrompt="1"/>
          </p:nvPr>
        </p:nvSpPr>
        <p:spPr>
          <a:xfrm>
            <a:off x="6260677" y="1404000"/>
            <a:ext cx="2658461" cy="2386800"/>
          </a:xfrm>
          <a:noFill/>
        </p:spPr>
        <p:txBody>
          <a:bodyPr lIns="0" tIns="0" rIns="0" bIns="0">
            <a:noAutofit/>
          </a:bodyPr>
          <a:lstStyle/>
          <a:p>
            <a:pPr lvl="1"/>
            <a:r>
              <a:rPr lang="en-US" dirty="0"/>
              <a:t>For bullets, use CTRL + ← or CTRL + → </a:t>
            </a:r>
          </a:p>
          <a:p>
            <a:pPr lvl="2"/>
            <a:r>
              <a:rPr lang="en-US" dirty="0"/>
              <a:t>Bullet 1</a:t>
            </a:r>
          </a:p>
          <a:p>
            <a:pPr lvl="3"/>
            <a:r>
              <a:rPr lang="en-US" dirty="0"/>
              <a:t>bullet 2</a:t>
            </a:r>
          </a:p>
          <a:p>
            <a:pPr lvl="4"/>
            <a:r>
              <a:rPr lang="en-US" dirty="0"/>
              <a:t>bullet 3</a:t>
            </a:r>
          </a:p>
          <a:p>
            <a:pPr lvl="5"/>
            <a:r>
              <a:rPr lang="en-US" dirty="0"/>
              <a:t>bullet 4</a:t>
            </a:r>
          </a:p>
        </p:txBody>
      </p:sp>
      <p:sp>
        <p:nvSpPr>
          <p:cNvPr id="13" name="Text 4"/>
          <p:cNvSpPr>
            <a:spLocks noGrp="1"/>
          </p:cNvSpPr>
          <p:nvPr>
            <p:ph sz="quarter" idx="15" hasCustomPrompt="1"/>
          </p:nvPr>
        </p:nvSpPr>
        <p:spPr>
          <a:xfrm>
            <a:off x="332307" y="3960000"/>
            <a:ext cx="2658461" cy="2386800"/>
          </a:xfrm>
          <a:noFill/>
        </p:spPr>
        <p:txBody>
          <a:bodyPr lIns="0" tIns="0" rIns="0" bIns="0">
            <a:noAutofit/>
          </a:bodyPr>
          <a:lstStyle/>
          <a:p>
            <a:pPr lvl="1"/>
            <a:r>
              <a:rPr lang="en-US" dirty="0"/>
              <a:t>For bullets, use CTRL + ← or CTRL + → </a:t>
            </a:r>
          </a:p>
          <a:p>
            <a:pPr lvl="2"/>
            <a:r>
              <a:rPr lang="en-US" dirty="0"/>
              <a:t>Bullet 1</a:t>
            </a:r>
          </a:p>
          <a:p>
            <a:pPr lvl="3"/>
            <a:r>
              <a:rPr lang="en-US" dirty="0"/>
              <a:t>bullet 2</a:t>
            </a:r>
          </a:p>
          <a:p>
            <a:pPr lvl="4"/>
            <a:r>
              <a:rPr lang="en-US" dirty="0"/>
              <a:t>bullet 3</a:t>
            </a:r>
          </a:p>
          <a:p>
            <a:pPr lvl="5"/>
            <a:r>
              <a:rPr lang="en-US" dirty="0"/>
              <a:t>bullet 4</a:t>
            </a:r>
          </a:p>
        </p:txBody>
      </p:sp>
      <p:sp>
        <p:nvSpPr>
          <p:cNvPr id="12" name="Text 5"/>
          <p:cNvSpPr>
            <a:spLocks noGrp="1"/>
          </p:cNvSpPr>
          <p:nvPr>
            <p:ph sz="quarter" idx="16" hasCustomPrompt="1"/>
          </p:nvPr>
        </p:nvSpPr>
        <p:spPr>
          <a:xfrm>
            <a:off x="3293169" y="3960000"/>
            <a:ext cx="2658461" cy="2386800"/>
          </a:xfrm>
          <a:noFill/>
        </p:spPr>
        <p:txBody>
          <a:bodyPr lIns="0" tIns="0" rIns="0" bIns="0">
            <a:noAutofit/>
          </a:bodyPr>
          <a:lstStyle/>
          <a:p>
            <a:pPr lvl="1"/>
            <a:r>
              <a:rPr lang="en-US" dirty="0"/>
              <a:t>For bullets, use CTRL + ← or CTRL + → </a:t>
            </a:r>
          </a:p>
          <a:p>
            <a:pPr lvl="2"/>
            <a:r>
              <a:rPr lang="en-US" dirty="0"/>
              <a:t>Bullet 1</a:t>
            </a:r>
          </a:p>
          <a:p>
            <a:pPr lvl="3"/>
            <a:r>
              <a:rPr lang="en-US" dirty="0"/>
              <a:t>bullet 2</a:t>
            </a:r>
          </a:p>
          <a:p>
            <a:pPr lvl="4"/>
            <a:r>
              <a:rPr lang="en-US" dirty="0"/>
              <a:t>bullet 3</a:t>
            </a:r>
          </a:p>
          <a:p>
            <a:pPr lvl="5"/>
            <a:r>
              <a:rPr lang="en-US" dirty="0"/>
              <a:t>bullet 4</a:t>
            </a:r>
          </a:p>
        </p:txBody>
      </p:sp>
      <p:sp>
        <p:nvSpPr>
          <p:cNvPr id="14" name="Text 6"/>
          <p:cNvSpPr>
            <a:spLocks noGrp="1"/>
          </p:cNvSpPr>
          <p:nvPr>
            <p:ph sz="quarter" idx="17" hasCustomPrompt="1"/>
          </p:nvPr>
        </p:nvSpPr>
        <p:spPr>
          <a:xfrm>
            <a:off x="6260677" y="3960000"/>
            <a:ext cx="2658461" cy="2386800"/>
          </a:xfrm>
          <a:noFill/>
        </p:spPr>
        <p:txBody>
          <a:bodyPr lIns="0" tIns="0" rIns="0" bIns="0">
            <a:noAutofit/>
          </a:bodyPr>
          <a:lstStyle/>
          <a:p>
            <a:pPr lvl="1"/>
            <a:r>
              <a:rPr lang="en-US" dirty="0"/>
              <a:t>For bullets, use CTRL + ← or CTRL + → </a:t>
            </a:r>
          </a:p>
          <a:p>
            <a:pPr lvl="2"/>
            <a:r>
              <a:rPr lang="en-US" dirty="0"/>
              <a:t>Bullet 1</a:t>
            </a:r>
          </a:p>
          <a:p>
            <a:pPr lvl="3"/>
            <a:r>
              <a:rPr lang="en-US" dirty="0"/>
              <a:t>bullet 2</a:t>
            </a:r>
          </a:p>
          <a:p>
            <a:pPr lvl="4"/>
            <a:r>
              <a:rPr lang="en-US" dirty="0"/>
              <a:t>bullet 3</a:t>
            </a:r>
          </a:p>
          <a:p>
            <a:pPr lvl="5"/>
            <a:r>
              <a:rPr lang="en-US" dirty="0"/>
              <a:t>bullet 4</a:t>
            </a:r>
          </a:p>
        </p:txBody>
      </p:sp>
      <p:sp>
        <p:nvSpPr>
          <p:cNvPr id="9" name="Strapline"/>
          <p:cNvSpPr>
            <a:spLocks noGrp="1"/>
          </p:cNvSpPr>
          <p:nvPr>
            <p:ph type="body" sz="quarter" idx="13"/>
          </p:nvPr>
        </p:nvSpPr>
        <p:spPr>
          <a:xfrm>
            <a:off x="332308" y="727200"/>
            <a:ext cx="8596800" cy="486000"/>
          </a:xfrm>
        </p:spPr>
        <p:txBody>
          <a:bodyPr vert="horz" lIns="0" tIns="0" rIns="0" bIns="0" rtlCol="0" anchor="t" anchorCtr="0">
            <a:normAutofit/>
          </a:bodyPr>
          <a:lstStyle>
            <a:lvl1pPr>
              <a:defRPr lang="en-US" sz="1600" b="0" dirty="0">
                <a:latin typeface="+mj-lt"/>
              </a:defRPr>
            </a:lvl1pPr>
          </a:lstStyle>
          <a:p>
            <a:pPr lvl="0">
              <a:lnSpc>
                <a:spcPct val="100000"/>
              </a:lnSpc>
              <a:spcBef>
                <a:spcPts val="0"/>
              </a:spcBef>
              <a:spcAft>
                <a:spcPts val="0"/>
              </a:spcAft>
            </a:pPr>
            <a:r>
              <a:rPr lang="en-US" dirty="0"/>
              <a:t>Click to edit Master text styles</a:t>
            </a:r>
          </a:p>
        </p:txBody>
      </p:sp>
      <p:sp>
        <p:nvSpPr>
          <p:cNvPr id="7" name="Slide Number Placeholder 5"/>
          <p:cNvSpPr>
            <a:spLocks noGrp="1"/>
          </p:cNvSpPr>
          <p:nvPr>
            <p:ph type="sldNum" sz="quarter" idx="12"/>
          </p:nvPr>
        </p:nvSpPr>
        <p:spPr>
          <a:xfrm>
            <a:off x="6779077" y="6588000"/>
            <a:ext cx="2133415" cy="165600"/>
          </a:xfrm>
          <a:prstGeom prst="rect">
            <a:avLst/>
          </a:prstGeom>
        </p:spPr>
        <p:txBody>
          <a:bodyPr/>
          <a:lstStyle>
            <a:lvl1pPr algn="r">
              <a:defRPr/>
            </a:lvl1pPr>
          </a:lstStyle>
          <a:p>
            <a:r>
              <a:rPr lang="en-GB" dirty="0">
                <a:latin typeface="Canaccord Effra Light" panose="020B0403020203020204" pitchFamily="34" charset="0"/>
              </a:rPr>
              <a:t>Page </a:t>
            </a:r>
            <a:fld id="{AC40D300-7E6C-4A5E-95BD-6609AC2BB9E9}" type="slidenum">
              <a:rPr lang="en-GB" smtClean="0">
                <a:latin typeface="Canaccord Effra Light" panose="020B0403020203020204" pitchFamily="34" charset="0"/>
              </a:rPr>
              <a:pPr/>
              <a:t>‹#›</a:t>
            </a:fld>
            <a:endParaRPr lang="en-GB" dirty="0">
              <a:latin typeface="Canaccord Effra Light" panose="020B0403020203020204" pitchFamily="34" charset="0"/>
            </a:endParaRPr>
          </a:p>
        </p:txBody>
      </p:sp>
    </p:spTree>
    <p:extLst>
      <p:ext uri="{BB962C8B-B14F-4D97-AF65-F5344CB8AC3E}">
        <p14:creationId xmlns:p14="http://schemas.microsoft.com/office/powerpoint/2010/main" val="1918838464"/>
      </p:ext>
    </p:extLst>
  </p:cSld>
  <p:clrMapOvr>
    <a:overrideClrMapping bg1="lt1" tx1="dk1" bg2="lt2" tx2="dk2" accent1="accent1" accent2="accent2" accent3="accent3" accent4="accent4" accent5="accent5" accent6="accent6" hlink="hlink" folHlink="folHlink"/>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matchingName="Section header" type="secHead">
  <p:cSld name="Section header">
    <p:spTree>
      <p:nvGrpSpPr>
        <p:cNvPr id="1" name="Shape 14"/>
        <p:cNvGrpSpPr/>
        <p:nvPr/>
      </p:nvGrpSpPr>
      <p:grpSpPr>
        <a:xfrm>
          <a:off x="0" y="0"/>
          <a:ext cx="0" cy="0"/>
          <a:chOff x="0" y="0"/>
          <a:chExt cx="0" cy="0"/>
        </a:xfrm>
      </p:grpSpPr>
      <p:sp>
        <p:nvSpPr>
          <p:cNvPr id="15" name="Google Shape;15;p3"/>
          <p:cNvSpPr txBox="1">
            <a:spLocks noGrp="1"/>
          </p:cNvSpPr>
          <p:nvPr>
            <p:ph type="title"/>
          </p:nvPr>
        </p:nvSpPr>
        <p:spPr>
          <a:xfrm>
            <a:off x="311700" y="3307400"/>
            <a:ext cx="8114400" cy="3261200"/>
          </a:xfrm>
          <a:prstGeom prst="rect">
            <a:avLst/>
          </a:prstGeom>
        </p:spPr>
        <p:txBody>
          <a:bodyPr spcFirstLastPara="1" wrap="square" lIns="91425" tIns="91425" rIns="91425" bIns="91425" anchor="b" anchorCtr="0"/>
          <a:lstStyle>
            <a:lvl1pPr lvl="0">
              <a:spcBef>
                <a:spcPts val="0"/>
              </a:spcBef>
              <a:spcAft>
                <a:spcPts val="0"/>
              </a:spcAft>
              <a:buClr>
                <a:schemeClr val="lt1"/>
              </a:buClr>
              <a:buSzPts val="6800"/>
              <a:buNone/>
              <a:defRPr sz="6800">
                <a:solidFill>
                  <a:schemeClr val="lt1"/>
                </a:solidFill>
              </a:defRPr>
            </a:lvl1pPr>
            <a:lvl2pPr lvl="1">
              <a:spcBef>
                <a:spcPts val="0"/>
              </a:spcBef>
              <a:spcAft>
                <a:spcPts val="0"/>
              </a:spcAft>
              <a:buClr>
                <a:schemeClr val="lt1"/>
              </a:buClr>
              <a:buSzPts val="6800"/>
              <a:buNone/>
              <a:defRPr sz="6800">
                <a:solidFill>
                  <a:schemeClr val="lt1"/>
                </a:solidFill>
              </a:defRPr>
            </a:lvl2pPr>
            <a:lvl3pPr lvl="2">
              <a:spcBef>
                <a:spcPts val="0"/>
              </a:spcBef>
              <a:spcAft>
                <a:spcPts val="0"/>
              </a:spcAft>
              <a:buClr>
                <a:schemeClr val="lt1"/>
              </a:buClr>
              <a:buSzPts val="6800"/>
              <a:buNone/>
              <a:defRPr sz="6800">
                <a:solidFill>
                  <a:schemeClr val="lt1"/>
                </a:solidFill>
              </a:defRPr>
            </a:lvl3pPr>
            <a:lvl4pPr lvl="3">
              <a:spcBef>
                <a:spcPts val="0"/>
              </a:spcBef>
              <a:spcAft>
                <a:spcPts val="0"/>
              </a:spcAft>
              <a:buClr>
                <a:schemeClr val="lt1"/>
              </a:buClr>
              <a:buSzPts val="6800"/>
              <a:buNone/>
              <a:defRPr sz="6800">
                <a:solidFill>
                  <a:schemeClr val="lt1"/>
                </a:solidFill>
              </a:defRPr>
            </a:lvl4pPr>
            <a:lvl5pPr lvl="4">
              <a:spcBef>
                <a:spcPts val="0"/>
              </a:spcBef>
              <a:spcAft>
                <a:spcPts val="0"/>
              </a:spcAft>
              <a:buClr>
                <a:schemeClr val="lt1"/>
              </a:buClr>
              <a:buSzPts val="6800"/>
              <a:buNone/>
              <a:defRPr sz="6800">
                <a:solidFill>
                  <a:schemeClr val="lt1"/>
                </a:solidFill>
              </a:defRPr>
            </a:lvl5pPr>
            <a:lvl6pPr lvl="5">
              <a:spcBef>
                <a:spcPts val="0"/>
              </a:spcBef>
              <a:spcAft>
                <a:spcPts val="0"/>
              </a:spcAft>
              <a:buClr>
                <a:schemeClr val="lt1"/>
              </a:buClr>
              <a:buSzPts val="6800"/>
              <a:buNone/>
              <a:defRPr sz="6800">
                <a:solidFill>
                  <a:schemeClr val="lt1"/>
                </a:solidFill>
              </a:defRPr>
            </a:lvl6pPr>
            <a:lvl7pPr lvl="6">
              <a:spcBef>
                <a:spcPts val="0"/>
              </a:spcBef>
              <a:spcAft>
                <a:spcPts val="0"/>
              </a:spcAft>
              <a:buClr>
                <a:schemeClr val="lt1"/>
              </a:buClr>
              <a:buSzPts val="6800"/>
              <a:buNone/>
              <a:defRPr sz="6800">
                <a:solidFill>
                  <a:schemeClr val="lt1"/>
                </a:solidFill>
              </a:defRPr>
            </a:lvl7pPr>
            <a:lvl8pPr lvl="7">
              <a:spcBef>
                <a:spcPts val="0"/>
              </a:spcBef>
              <a:spcAft>
                <a:spcPts val="0"/>
              </a:spcAft>
              <a:buClr>
                <a:schemeClr val="lt1"/>
              </a:buClr>
              <a:buSzPts val="6800"/>
              <a:buNone/>
              <a:defRPr sz="6800">
                <a:solidFill>
                  <a:schemeClr val="lt1"/>
                </a:solidFill>
              </a:defRPr>
            </a:lvl8pPr>
            <a:lvl9pPr lvl="8">
              <a:spcBef>
                <a:spcPts val="0"/>
              </a:spcBef>
              <a:spcAft>
                <a:spcPts val="0"/>
              </a:spcAft>
              <a:buClr>
                <a:schemeClr val="lt1"/>
              </a:buClr>
              <a:buSzPts val="6800"/>
              <a:buNone/>
              <a:defRPr sz="6800">
                <a:solidFill>
                  <a:schemeClr val="lt1"/>
                </a:solidFill>
              </a:defRPr>
            </a:lvl9pPr>
          </a:lstStyle>
          <a:p>
            <a:endParaRPr/>
          </a:p>
        </p:txBody>
      </p:sp>
      <p:sp>
        <p:nvSpPr>
          <p:cNvPr id="16" name="Google Shape;16;p3"/>
          <p:cNvSpPr txBox="1">
            <a:spLocks noGrp="1"/>
          </p:cNvSpPr>
          <p:nvPr>
            <p:ph type="sldNum" idx="12"/>
          </p:nvPr>
        </p:nvSpPr>
        <p:spPr>
          <a:xfrm>
            <a:off x="8472458" y="6217623"/>
            <a:ext cx="548700" cy="524800"/>
          </a:xfrm>
          <a:prstGeom prst="rect">
            <a:avLst/>
          </a:prstGeom>
        </p:spPr>
        <p:txBody>
          <a:bodyPr spcFirstLastPara="1" wrap="square" lIns="91425" tIns="91425" rIns="91425" bIns="91425" anchor="ctr" anchorCtr="0">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a:spcBef>
                <a:spcPts val="0"/>
              </a:spcBef>
              <a:spcAft>
                <a:spcPts val="0"/>
              </a:spcAft>
            </a:pPr>
            <a:fld id="{00000000-1234-1234-1234-123412341234}" type="slidenum">
              <a:rPr lang="en" smtClean="0"/>
              <a:pPr>
                <a:spcBef>
                  <a:spcPts val="0"/>
                </a:spcBef>
                <a:spcAft>
                  <a:spcPts val="0"/>
                </a:spcAft>
              </a:pPr>
              <a:t>‹#›</a:t>
            </a:fld>
            <a:endParaRPr lang="en"/>
          </a:p>
        </p:txBody>
      </p:sp>
    </p:spTree>
    <p:extLst>
      <p:ext uri="{BB962C8B-B14F-4D97-AF65-F5344CB8AC3E}">
        <p14:creationId xmlns:p14="http://schemas.microsoft.com/office/powerpoint/2010/main" val="210773890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matchingName="Title and two columns" type="twoColTx">
  <p:cSld name="Title and two columns">
    <p:spTree>
      <p:nvGrpSpPr>
        <p:cNvPr id="1" name="Shape 21"/>
        <p:cNvGrpSpPr/>
        <p:nvPr/>
      </p:nvGrpSpPr>
      <p:grpSpPr>
        <a:xfrm>
          <a:off x="0" y="0"/>
          <a:ext cx="0" cy="0"/>
          <a:chOff x="0" y="0"/>
          <a:chExt cx="0" cy="0"/>
        </a:xfrm>
      </p:grpSpPr>
      <p:sp>
        <p:nvSpPr>
          <p:cNvPr id="22" name="Google Shape;22;p5"/>
          <p:cNvSpPr txBox="1">
            <a:spLocks noGrp="1"/>
          </p:cNvSpPr>
          <p:nvPr>
            <p:ph type="title"/>
          </p:nvPr>
        </p:nvSpPr>
        <p:spPr>
          <a:xfrm>
            <a:off x="311700" y="593367"/>
            <a:ext cx="8520600" cy="763600"/>
          </a:xfrm>
          <a:prstGeom prst="rect">
            <a:avLst/>
          </a:prstGeom>
        </p:spPr>
        <p:txBody>
          <a:bodyPr spcFirstLastPara="1" wrap="square" lIns="91425" tIns="91425" rIns="91425" bIns="91425" anchor="t" anchorCtr="0"/>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a:endParaRPr/>
          </a:p>
        </p:txBody>
      </p:sp>
      <p:sp>
        <p:nvSpPr>
          <p:cNvPr id="23" name="Google Shape;23;p5"/>
          <p:cNvSpPr txBox="1">
            <a:spLocks noGrp="1"/>
          </p:cNvSpPr>
          <p:nvPr>
            <p:ph type="body" idx="1"/>
          </p:nvPr>
        </p:nvSpPr>
        <p:spPr>
          <a:xfrm>
            <a:off x="311700" y="1536633"/>
            <a:ext cx="3999900" cy="4555200"/>
          </a:xfrm>
          <a:prstGeom prst="rect">
            <a:avLst/>
          </a:prstGeom>
        </p:spPr>
        <p:txBody>
          <a:bodyPr spcFirstLastPara="1" wrap="square" lIns="91425" tIns="91425" rIns="91425" bIns="91425" anchor="t" anchorCtr="0"/>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24" name="Google Shape;24;p5"/>
          <p:cNvSpPr txBox="1">
            <a:spLocks noGrp="1"/>
          </p:cNvSpPr>
          <p:nvPr>
            <p:ph type="body" idx="2"/>
          </p:nvPr>
        </p:nvSpPr>
        <p:spPr>
          <a:xfrm>
            <a:off x="4832400" y="1536633"/>
            <a:ext cx="3999900" cy="4555200"/>
          </a:xfrm>
          <a:prstGeom prst="rect">
            <a:avLst/>
          </a:prstGeom>
        </p:spPr>
        <p:txBody>
          <a:bodyPr spcFirstLastPara="1" wrap="square" lIns="91425" tIns="91425" rIns="91425" bIns="91425" anchor="t" anchorCtr="0"/>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25" name="Google Shape;25;p5"/>
          <p:cNvSpPr txBox="1">
            <a:spLocks noGrp="1"/>
          </p:cNvSpPr>
          <p:nvPr>
            <p:ph type="sldNum" idx="12"/>
          </p:nvPr>
        </p:nvSpPr>
        <p:spPr>
          <a:xfrm>
            <a:off x="8472458" y="6217623"/>
            <a:ext cx="54870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a:spcBef>
                <a:spcPts val="0"/>
              </a:spcBef>
              <a:spcAft>
                <a:spcPts val="0"/>
              </a:spcAft>
            </a:pPr>
            <a:fld id="{00000000-1234-1234-1234-123412341234}" type="slidenum">
              <a:rPr lang="en" smtClean="0"/>
              <a:pPr>
                <a:spcBef>
                  <a:spcPts val="0"/>
                </a:spcBef>
                <a:spcAft>
                  <a:spcPts val="0"/>
                </a:spcAft>
              </a:pPr>
              <a:t>‹#›</a:t>
            </a:fld>
            <a:endParaRPr lang="en"/>
          </a:p>
        </p:txBody>
      </p:sp>
    </p:spTree>
    <p:extLst>
      <p:ext uri="{BB962C8B-B14F-4D97-AF65-F5344CB8AC3E}">
        <p14:creationId xmlns:p14="http://schemas.microsoft.com/office/powerpoint/2010/main" val="4289766609"/>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matchingName="Title and body" type="tx">
  <p:cSld name="Title and body">
    <p:spTree>
      <p:nvGrpSpPr>
        <p:cNvPr id="1" name="Shape 17"/>
        <p:cNvGrpSpPr/>
        <p:nvPr/>
      </p:nvGrpSpPr>
      <p:grpSpPr>
        <a:xfrm>
          <a:off x="0" y="0"/>
          <a:ext cx="0" cy="0"/>
          <a:chOff x="0" y="0"/>
          <a:chExt cx="0" cy="0"/>
        </a:xfrm>
      </p:grpSpPr>
      <p:sp>
        <p:nvSpPr>
          <p:cNvPr id="18" name="Google Shape;18;p4"/>
          <p:cNvSpPr txBox="1">
            <a:spLocks noGrp="1"/>
          </p:cNvSpPr>
          <p:nvPr>
            <p:ph type="title"/>
          </p:nvPr>
        </p:nvSpPr>
        <p:spPr>
          <a:xfrm>
            <a:off x="311700" y="593367"/>
            <a:ext cx="8520600" cy="763600"/>
          </a:xfrm>
          <a:prstGeom prst="rect">
            <a:avLst/>
          </a:prstGeom>
        </p:spPr>
        <p:txBody>
          <a:bodyPr spcFirstLastPara="1" wrap="square" lIns="91425" tIns="91425" rIns="91425" bIns="91425" anchor="t" anchorCtr="0"/>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a:endParaRPr/>
          </a:p>
        </p:txBody>
      </p:sp>
      <p:sp>
        <p:nvSpPr>
          <p:cNvPr id="19" name="Google Shape;19;p4"/>
          <p:cNvSpPr txBox="1">
            <a:spLocks noGrp="1"/>
          </p:cNvSpPr>
          <p:nvPr>
            <p:ph type="body" idx="1"/>
          </p:nvPr>
        </p:nvSpPr>
        <p:spPr>
          <a:xfrm>
            <a:off x="311700" y="1536633"/>
            <a:ext cx="8520600" cy="4555200"/>
          </a:xfrm>
          <a:prstGeom prst="rect">
            <a:avLst/>
          </a:prstGeom>
        </p:spPr>
        <p:txBody>
          <a:bodyPr spcFirstLastPara="1" wrap="square" lIns="91425" tIns="91425" rIns="91425" bIns="91425" anchor="t" anchorCtr="0"/>
          <a:lstStyle>
            <a:lvl1pPr marL="457200" lvl="0" indent="-342900">
              <a:spcBef>
                <a:spcPts val="0"/>
              </a:spcBef>
              <a:spcAft>
                <a:spcPts val="0"/>
              </a:spcAft>
              <a:buSzPts val="18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
        <p:nvSpPr>
          <p:cNvPr id="20" name="Google Shape;20;p4"/>
          <p:cNvSpPr txBox="1">
            <a:spLocks noGrp="1"/>
          </p:cNvSpPr>
          <p:nvPr>
            <p:ph type="sldNum" idx="12"/>
          </p:nvPr>
        </p:nvSpPr>
        <p:spPr>
          <a:xfrm>
            <a:off x="8472458" y="6217623"/>
            <a:ext cx="54870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a:spcBef>
                <a:spcPts val="0"/>
              </a:spcBef>
              <a:spcAft>
                <a:spcPts val="0"/>
              </a:spcAft>
            </a:pPr>
            <a:fld id="{00000000-1234-1234-1234-123412341234}" type="slidenum">
              <a:rPr lang="en" smtClean="0"/>
              <a:pPr>
                <a:spcBef>
                  <a:spcPts val="0"/>
                </a:spcBef>
                <a:spcAft>
                  <a:spcPts val="0"/>
                </a:spcAft>
              </a:pPr>
              <a:t>‹#›</a:t>
            </a:fld>
            <a:endParaRPr lang="en"/>
          </a:p>
        </p:txBody>
      </p:sp>
    </p:spTree>
    <p:extLst>
      <p:ext uri="{BB962C8B-B14F-4D97-AF65-F5344CB8AC3E}">
        <p14:creationId xmlns:p14="http://schemas.microsoft.com/office/powerpoint/2010/main" val="864009803"/>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matchingName="Title slide" type="title">
  <p:cSld name="Title slide">
    <p:spTree>
      <p:nvGrpSpPr>
        <p:cNvPr id="1" name="Shape 9"/>
        <p:cNvGrpSpPr/>
        <p:nvPr/>
      </p:nvGrpSpPr>
      <p:grpSpPr>
        <a:xfrm>
          <a:off x="0" y="0"/>
          <a:ext cx="0" cy="0"/>
          <a:chOff x="0" y="0"/>
          <a:chExt cx="0" cy="0"/>
        </a:xfrm>
      </p:grpSpPr>
      <p:cxnSp>
        <p:nvCxnSpPr>
          <p:cNvPr id="10" name="Google Shape;10;p2"/>
          <p:cNvCxnSpPr/>
          <p:nvPr/>
        </p:nvCxnSpPr>
        <p:spPr>
          <a:xfrm>
            <a:off x="4278300" y="3668217"/>
            <a:ext cx="587400" cy="0"/>
          </a:xfrm>
          <a:prstGeom prst="straightConnector1">
            <a:avLst/>
          </a:prstGeom>
          <a:noFill/>
          <a:ln w="76200" cap="flat" cmpd="sng">
            <a:solidFill>
              <a:schemeClr val="dk1"/>
            </a:solidFill>
            <a:prstDash val="solid"/>
            <a:round/>
            <a:headEnd type="none" w="sm" len="sm"/>
            <a:tailEnd type="none" w="sm" len="sm"/>
          </a:ln>
        </p:spPr>
      </p:cxnSp>
      <p:sp>
        <p:nvSpPr>
          <p:cNvPr id="11" name="Google Shape;11;p2"/>
          <p:cNvSpPr txBox="1">
            <a:spLocks noGrp="1"/>
          </p:cNvSpPr>
          <p:nvPr>
            <p:ph type="ctrTitle"/>
          </p:nvPr>
        </p:nvSpPr>
        <p:spPr>
          <a:xfrm>
            <a:off x="311700" y="794633"/>
            <a:ext cx="8520600" cy="2610400"/>
          </a:xfrm>
          <a:prstGeom prst="rect">
            <a:avLst/>
          </a:prstGeom>
        </p:spPr>
        <p:txBody>
          <a:bodyPr spcFirstLastPara="1" wrap="square" lIns="91425" tIns="91425" rIns="91425" bIns="91425" anchor="b" anchorCtr="0"/>
          <a:lstStyle>
            <a:lvl1pPr lvl="0" algn="ctr">
              <a:spcBef>
                <a:spcPts val="0"/>
              </a:spcBef>
              <a:spcAft>
                <a:spcPts val="0"/>
              </a:spcAft>
              <a:buSzPts val="5400"/>
              <a:buNone/>
              <a:defRPr sz="5400"/>
            </a:lvl1pPr>
            <a:lvl2pPr lvl="1" algn="ctr">
              <a:spcBef>
                <a:spcPts val="0"/>
              </a:spcBef>
              <a:spcAft>
                <a:spcPts val="0"/>
              </a:spcAft>
              <a:buSzPts val="5400"/>
              <a:buNone/>
              <a:defRPr sz="5400"/>
            </a:lvl2pPr>
            <a:lvl3pPr lvl="2" algn="ctr">
              <a:spcBef>
                <a:spcPts val="0"/>
              </a:spcBef>
              <a:spcAft>
                <a:spcPts val="0"/>
              </a:spcAft>
              <a:buSzPts val="5400"/>
              <a:buNone/>
              <a:defRPr sz="5400"/>
            </a:lvl3pPr>
            <a:lvl4pPr lvl="3" algn="ctr">
              <a:spcBef>
                <a:spcPts val="0"/>
              </a:spcBef>
              <a:spcAft>
                <a:spcPts val="0"/>
              </a:spcAft>
              <a:buSzPts val="5400"/>
              <a:buNone/>
              <a:defRPr sz="5400"/>
            </a:lvl4pPr>
            <a:lvl5pPr lvl="4" algn="ctr">
              <a:spcBef>
                <a:spcPts val="0"/>
              </a:spcBef>
              <a:spcAft>
                <a:spcPts val="0"/>
              </a:spcAft>
              <a:buSzPts val="5400"/>
              <a:buNone/>
              <a:defRPr sz="5400"/>
            </a:lvl5pPr>
            <a:lvl6pPr lvl="5" algn="ctr">
              <a:spcBef>
                <a:spcPts val="0"/>
              </a:spcBef>
              <a:spcAft>
                <a:spcPts val="0"/>
              </a:spcAft>
              <a:buSzPts val="5400"/>
              <a:buNone/>
              <a:defRPr sz="5400"/>
            </a:lvl6pPr>
            <a:lvl7pPr lvl="6" algn="ctr">
              <a:spcBef>
                <a:spcPts val="0"/>
              </a:spcBef>
              <a:spcAft>
                <a:spcPts val="0"/>
              </a:spcAft>
              <a:buSzPts val="5400"/>
              <a:buNone/>
              <a:defRPr sz="5400"/>
            </a:lvl7pPr>
            <a:lvl8pPr lvl="7" algn="ctr">
              <a:spcBef>
                <a:spcPts val="0"/>
              </a:spcBef>
              <a:spcAft>
                <a:spcPts val="0"/>
              </a:spcAft>
              <a:buSzPts val="5400"/>
              <a:buNone/>
              <a:defRPr sz="5400"/>
            </a:lvl8pPr>
            <a:lvl9pPr lvl="8" algn="ctr">
              <a:spcBef>
                <a:spcPts val="0"/>
              </a:spcBef>
              <a:spcAft>
                <a:spcPts val="0"/>
              </a:spcAft>
              <a:buSzPts val="5400"/>
              <a:buNone/>
              <a:defRPr sz="5400"/>
            </a:lvl9pPr>
          </a:lstStyle>
          <a:p>
            <a:endParaRPr/>
          </a:p>
        </p:txBody>
      </p:sp>
      <p:sp>
        <p:nvSpPr>
          <p:cNvPr id="12" name="Google Shape;12;p2"/>
          <p:cNvSpPr txBox="1">
            <a:spLocks noGrp="1"/>
          </p:cNvSpPr>
          <p:nvPr>
            <p:ph type="subTitle" idx="1"/>
          </p:nvPr>
        </p:nvSpPr>
        <p:spPr>
          <a:xfrm>
            <a:off x="311700" y="4221097"/>
            <a:ext cx="8520600" cy="978000"/>
          </a:xfrm>
          <a:prstGeom prst="rect">
            <a:avLst/>
          </a:prstGeom>
        </p:spPr>
        <p:txBody>
          <a:bodyPr spcFirstLastPara="1" wrap="square" lIns="91425" tIns="91425" rIns="91425" bIns="91425" anchor="t" anchorCtr="0"/>
          <a:lstStyle>
            <a:lvl1pPr lvl="0" algn="ctr">
              <a:lnSpc>
                <a:spcPct val="100000"/>
              </a:lnSpc>
              <a:spcBef>
                <a:spcPts val="0"/>
              </a:spcBef>
              <a:spcAft>
                <a:spcPts val="0"/>
              </a:spcAft>
              <a:buSzPts val="2400"/>
              <a:buNone/>
              <a:defRPr sz="2400"/>
            </a:lvl1pPr>
            <a:lvl2pPr lvl="1" algn="ctr">
              <a:lnSpc>
                <a:spcPct val="100000"/>
              </a:lnSpc>
              <a:spcBef>
                <a:spcPts val="0"/>
              </a:spcBef>
              <a:spcAft>
                <a:spcPts val="0"/>
              </a:spcAft>
              <a:buSzPts val="2400"/>
              <a:buNone/>
              <a:defRPr sz="2400"/>
            </a:lvl2pPr>
            <a:lvl3pPr lvl="2" algn="ctr">
              <a:lnSpc>
                <a:spcPct val="100000"/>
              </a:lnSpc>
              <a:spcBef>
                <a:spcPts val="0"/>
              </a:spcBef>
              <a:spcAft>
                <a:spcPts val="0"/>
              </a:spcAft>
              <a:buSzPts val="2400"/>
              <a:buNone/>
              <a:defRPr sz="2400"/>
            </a:lvl3pPr>
            <a:lvl4pPr lvl="3" algn="ctr">
              <a:lnSpc>
                <a:spcPct val="100000"/>
              </a:lnSpc>
              <a:spcBef>
                <a:spcPts val="0"/>
              </a:spcBef>
              <a:spcAft>
                <a:spcPts val="0"/>
              </a:spcAft>
              <a:buSzPts val="2400"/>
              <a:buNone/>
              <a:defRPr sz="2400"/>
            </a:lvl4pPr>
            <a:lvl5pPr lvl="4" algn="ctr">
              <a:lnSpc>
                <a:spcPct val="100000"/>
              </a:lnSpc>
              <a:spcBef>
                <a:spcPts val="0"/>
              </a:spcBef>
              <a:spcAft>
                <a:spcPts val="0"/>
              </a:spcAft>
              <a:buSzPts val="2400"/>
              <a:buNone/>
              <a:defRPr sz="2400"/>
            </a:lvl5pPr>
            <a:lvl6pPr lvl="5" algn="ctr">
              <a:lnSpc>
                <a:spcPct val="100000"/>
              </a:lnSpc>
              <a:spcBef>
                <a:spcPts val="0"/>
              </a:spcBef>
              <a:spcAft>
                <a:spcPts val="0"/>
              </a:spcAft>
              <a:buSzPts val="2400"/>
              <a:buNone/>
              <a:defRPr sz="2400"/>
            </a:lvl6pPr>
            <a:lvl7pPr lvl="6" algn="ctr">
              <a:lnSpc>
                <a:spcPct val="100000"/>
              </a:lnSpc>
              <a:spcBef>
                <a:spcPts val="0"/>
              </a:spcBef>
              <a:spcAft>
                <a:spcPts val="0"/>
              </a:spcAft>
              <a:buSzPts val="2400"/>
              <a:buNone/>
              <a:defRPr sz="2400"/>
            </a:lvl7pPr>
            <a:lvl8pPr lvl="7" algn="ctr">
              <a:lnSpc>
                <a:spcPct val="100000"/>
              </a:lnSpc>
              <a:spcBef>
                <a:spcPts val="0"/>
              </a:spcBef>
              <a:spcAft>
                <a:spcPts val="0"/>
              </a:spcAft>
              <a:buSzPts val="2400"/>
              <a:buNone/>
              <a:defRPr sz="2400"/>
            </a:lvl8pPr>
            <a:lvl9pPr lvl="8" algn="ctr">
              <a:lnSpc>
                <a:spcPct val="100000"/>
              </a:lnSpc>
              <a:spcBef>
                <a:spcPts val="0"/>
              </a:spcBef>
              <a:spcAft>
                <a:spcPts val="0"/>
              </a:spcAft>
              <a:buSzPts val="2400"/>
              <a:buNone/>
              <a:defRPr sz="2400"/>
            </a:lvl9pPr>
          </a:lstStyle>
          <a:p>
            <a:endParaRPr/>
          </a:p>
        </p:txBody>
      </p:sp>
      <p:sp>
        <p:nvSpPr>
          <p:cNvPr id="13" name="Google Shape;13;p2"/>
          <p:cNvSpPr txBox="1">
            <a:spLocks noGrp="1"/>
          </p:cNvSpPr>
          <p:nvPr>
            <p:ph type="sldNum" idx="12"/>
          </p:nvPr>
        </p:nvSpPr>
        <p:spPr>
          <a:xfrm>
            <a:off x="8472458" y="6217623"/>
            <a:ext cx="54870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a:spcBef>
                <a:spcPts val="0"/>
              </a:spcBef>
              <a:spcAft>
                <a:spcPts val="0"/>
              </a:spcAft>
            </a:pPr>
            <a:fld id="{00000000-1234-1234-1234-123412341234}" type="slidenum">
              <a:rPr lang="en" smtClean="0"/>
              <a:pPr>
                <a:spcBef>
                  <a:spcPts val="0"/>
                </a:spcBef>
                <a:spcAft>
                  <a:spcPts val="0"/>
                </a:spcAft>
              </a:pPr>
              <a:t>‹#›</a:t>
            </a:fld>
            <a:endParaRPr lang="en"/>
          </a:p>
        </p:txBody>
      </p:sp>
    </p:spTree>
    <p:extLst>
      <p:ext uri="{BB962C8B-B14F-4D97-AF65-F5344CB8AC3E}">
        <p14:creationId xmlns:p14="http://schemas.microsoft.com/office/powerpoint/2010/main" val="3686129040"/>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Cover 1">
    <p:spTree>
      <p:nvGrpSpPr>
        <p:cNvPr id="1" name=""/>
        <p:cNvGrpSpPr/>
        <p:nvPr/>
      </p:nvGrpSpPr>
      <p:grpSpPr>
        <a:xfrm>
          <a:off x="0" y="0"/>
          <a:ext cx="0" cy="0"/>
          <a:chOff x="0" y="0"/>
          <a:chExt cx="0" cy="0"/>
        </a:xfrm>
      </p:grpSpPr>
      <p:sp>
        <p:nvSpPr>
          <p:cNvPr id="23" name="Freeform 19">
            <a:extLst>
              <a:ext uri="{FF2B5EF4-FFF2-40B4-BE49-F238E27FC236}">
                <a16:creationId xmlns:a16="http://schemas.microsoft.com/office/drawing/2014/main" id="{8A89DE7F-7E1F-436E-904F-5D469D293415}"/>
              </a:ext>
            </a:extLst>
          </p:cNvPr>
          <p:cNvSpPr>
            <a:spLocks/>
          </p:cNvSpPr>
          <p:nvPr userDrawn="1"/>
        </p:nvSpPr>
        <p:spPr bwMode="auto">
          <a:xfrm>
            <a:off x="0" y="-1774"/>
            <a:ext cx="8347085" cy="6859774"/>
          </a:xfrm>
          <a:custGeom>
            <a:avLst/>
            <a:gdLst>
              <a:gd name="T0" fmla="*/ 5029 w 5029"/>
              <a:gd name="T1" fmla="*/ 0 h 3815"/>
              <a:gd name="T2" fmla="*/ 0 w 5029"/>
              <a:gd name="T3" fmla="*/ 0 h 3815"/>
              <a:gd name="T4" fmla="*/ 0 w 5029"/>
              <a:gd name="T5" fmla="*/ 3815 h 3815"/>
              <a:gd name="T6" fmla="*/ 3570 w 5029"/>
              <a:gd name="T7" fmla="*/ 3815 h 3815"/>
              <a:gd name="T8" fmla="*/ 5029 w 5029"/>
              <a:gd name="T9" fmla="*/ 0 h 3815"/>
            </a:gdLst>
            <a:ahLst/>
            <a:cxnLst>
              <a:cxn ang="0">
                <a:pos x="T0" y="T1"/>
              </a:cxn>
              <a:cxn ang="0">
                <a:pos x="T2" y="T3"/>
              </a:cxn>
              <a:cxn ang="0">
                <a:pos x="T4" y="T5"/>
              </a:cxn>
              <a:cxn ang="0">
                <a:pos x="T6" y="T7"/>
              </a:cxn>
              <a:cxn ang="0">
                <a:pos x="T8" y="T9"/>
              </a:cxn>
            </a:cxnLst>
            <a:rect l="0" t="0" r="r" b="b"/>
            <a:pathLst>
              <a:path w="5029" h="3815">
                <a:moveTo>
                  <a:pt x="5029" y="0"/>
                </a:moveTo>
                <a:lnTo>
                  <a:pt x="0" y="0"/>
                </a:lnTo>
                <a:lnTo>
                  <a:pt x="0" y="3815"/>
                </a:lnTo>
                <a:lnTo>
                  <a:pt x="3570" y="3815"/>
                </a:lnTo>
                <a:lnTo>
                  <a:pt x="5029" y="0"/>
                </a:lnTo>
                <a:close/>
              </a:path>
            </a:pathLst>
          </a:custGeom>
          <a:solidFill>
            <a:srgbClr val="00617F"/>
          </a:solidFill>
          <a:ln>
            <a:noFill/>
          </a:ln>
        </p:spPr>
        <p:txBody>
          <a:bodyPr vert="horz" wrap="square" lIns="91440" tIns="45720" rIns="91440" bIns="45720" numCol="1" anchor="t" anchorCtr="0" compatLnSpc="1">
            <a:prstTxWarp prst="textNoShape">
              <a:avLst/>
            </a:prstTxWarp>
          </a:bodyPr>
          <a:lstStyle/>
          <a:p>
            <a:endParaRPr lang="en-GB" sz="1000"/>
          </a:p>
        </p:txBody>
      </p:sp>
      <p:sp>
        <p:nvSpPr>
          <p:cNvPr id="11" name="Text Placeholder 9"/>
          <p:cNvSpPr>
            <a:spLocks noGrp="1"/>
          </p:cNvSpPr>
          <p:nvPr>
            <p:ph type="body" sz="quarter" idx="12" hasCustomPrompt="1"/>
          </p:nvPr>
        </p:nvSpPr>
        <p:spPr>
          <a:xfrm>
            <a:off x="429286" y="2396493"/>
            <a:ext cx="6069988" cy="563364"/>
          </a:xfrm>
          <a:prstGeom prst="rect">
            <a:avLst/>
          </a:prstGeom>
        </p:spPr>
        <p:txBody>
          <a:bodyPr/>
          <a:lstStyle>
            <a:lvl1pPr>
              <a:defRPr sz="1800" b="0" i="0">
                <a:solidFill>
                  <a:schemeClr val="bg1"/>
                </a:solidFill>
                <a:latin typeface="+mn-lt"/>
              </a:defRPr>
            </a:lvl1pPr>
          </a:lstStyle>
          <a:p>
            <a:pPr lvl="0"/>
            <a:r>
              <a:rPr lang="en-US" dirty="0"/>
              <a:t>Subtitle</a:t>
            </a:r>
          </a:p>
        </p:txBody>
      </p:sp>
      <p:sp>
        <p:nvSpPr>
          <p:cNvPr id="2" name="Title 1"/>
          <p:cNvSpPr>
            <a:spLocks noGrp="1"/>
          </p:cNvSpPr>
          <p:nvPr>
            <p:ph type="title" hasCustomPrompt="1"/>
          </p:nvPr>
        </p:nvSpPr>
        <p:spPr>
          <a:xfrm>
            <a:off x="429286" y="1829466"/>
            <a:ext cx="6069988" cy="590922"/>
          </a:xfrm>
          <a:prstGeom prst="rect">
            <a:avLst/>
          </a:prstGeom>
        </p:spPr>
        <p:txBody>
          <a:bodyPr/>
          <a:lstStyle>
            <a:lvl1pPr>
              <a:defRPr sz="3200">
                <a:latin typeface="+mj-lt"/>
              </a:defRPr>
            </a:lvl1pPr>
          </a:lstStyle>
          <a:p>
            <a:r>
              <a:rPr lang="en-US" dirty="0"/>
              <a:t>Title</a:t>
            </a:r>
            <a:endParaRPr lang="en-GB" dirty="0"/>
          </a:p>
        </p:txBody>
      </p:sp>
      <p:sp>
        <p:nvSpPr>
          <p:cNvPr id="16" name="Text Placeholder 9"/>
          <p:cNvSpPr>
            <a:spLocks noGrp="1"/>
          </p:cNvSpPr>
          <p:nvPr>
            <p:ph type="body" sz="quarter" idx="13" hasCustomPrompt="1"/>
          </p:nvPr>
        </p:nvSpPr>
        <p:spPr>
          <a:xfrm>
            <a:off x="429286" y="2977507"/>
            <a:ext cx="1882770" cy="281682"/>
          </a:xfrm>
          <a:prstGeom prst="rect">
            <a:avLst/>
          </a:prstGeom>
        </p:spPr>
        <p:txBody>
          <a:bodyPr/>
          <a:lstStyle>
            <a:lvl1pPr>
              <a:defRPr sz="1100">
                <a:solidFill>
                  <a:schemeClr val="bg1"/>
                </a:solidFill>
                <a:latin typeface="+mn-lt"/>
              </a:defRPr>
            </a:lvl1pPr>
          </a:lstStyle>
          <a:p>
            <a:pPr lvl="0"/>
            <a:r>
              <a:rPr lang="en-US" dirty="0"/>
              <a:t>DATE</a:t>
            </a:r>
          </a:p>
        </p:txBody>
      </p:sp>
      <p:pic>
        <p:nvPicPr>
          <p:cNvPr id="4" name="Picture 3">
            <a:extLst>
              <a:ext uri="{FF2B5EF4-FFF2-40B4-BE49-F238E27FC236}">
                <a16:creationId xmlns:a16="http://schemas.microsoft.com/office/drawing/2014/main" id="{812DEAB0-C155-4251-8812-053BDA556D7B}"/>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6426757" y="5735782"/>
            <a:ext cx="2486846" cy="829931"/>
          </a:xfrm>
          <a:prstGeom prst="rect">
            <a:avLst/>
          </a:prstGeom>
        </p:spPr>
      </p:pic>
    </p:spTree>
    <p:extLst>
      <p:ext uri="{BB962C8B-B14F-4D97-AF65-F5344CB8AC3E}">
        <p14:creationId xmlns:p14="http://schemas.microsoft.com/office/powerpoint/2010/main" val="4253918923"/>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Cobrand Cover 1">
    <p:spTree>
      <p:nvGrpSpPr>
        <p:cNvPr id="1" name=""/>
        <p:cNvGrpSpPr/>
        <p:nvPr/>
      </p:nvGrpSpPr>
      <p:grpSpPr>
        <a:xfrm>
          <a:off x="0" y="0"/>
          <a:ext cx="0" cy="0"/>
          <a:chOff x="0" y="0"/>
          <a:chExt cx="0" cy="0"/>
        </a:xfrm>
      </p:grpSpPr>
      <p:sp>
        <p:nvSpPr>
          <p:cNvPr id="23" name="Freeform 19">
            <a:extLst>
              <a:ext uri="{FF2B5EF4-FFF2-40B4-BE49-F238E27FC236}">
                <a16:creationId xmlns:a16="http://schemas.microsoft.com/office/drawing/2014/main" id="{8A89DE7F-7E1F-436E-904F-5D469D293415}"/>
              </a:ext>
            </a:extLst>
          </p:cNvPr>
          <p:cNvSpPr>
            <a:spLocks/>
          </p:cNvSpPr>
          <p:nvPr userDrawn="1"/>
        </p:nvSpPr>
        <p:spPr bwMode="auto">
          <a:xfrm>
            <a:off x="0" y="-1774"/>
            <a:ext cx="8347085" cy="6859774"/>
          </a:xfrm>
          <a:custGeom>
            <a:avLst/>
            <a:gdLst>
              <a:gd name="T0" fmla="*/ 5029 w 5029"/>
              <a:gd name="T1" fmla="*/ 0 h 3815"/>
              <a:gd name="T2" fmla="*/ 0 w 5029"/>
              <a:gd name="T3" fmla="*/ 0 h 3815"/>
              <a:gd name="T4" fmla="*/ 0 w 5029"/>
              <a:gd name="T5" fmla="*/ 3815 h 3815"/>
              <a:gd name="T6" fmla="*/ 3570 w 5029"/>
              <a:gd name="T7" fmla="*/ 3815 h 3815"/>
              <a:gd name="T8" fmla="*/ 5029 w 5029"/>
              <a:gd name="T9" fmla="*/ 0 h 3815"/>
            </a:gdLst>
            <a:ahLst/>
            <a:cxnLst>
              <a:cxn ang="0">
                <a:pos x="T0" y="T1"/>
              </a:cxn>
              <a:cxn ang="0">
                <a:pos x="T2" y="T3"/>
              </a:cxn>
              <a:cxn ang="0">
                <a:pos x="T4" y="T5"/>
              </a:cxn>
              <a:cxn ang="0">
                <a:pos x="T6" y="T7"/>
              </a:cxn>
              <a:cxn ang="0">
                <a:pos x="T8" y="T9"/>
              </a:cxn>
            </a:cxnLst>
            <a:rect l="0" t="0" r="r" b="b"/>
            <a:pathLst>
              <a:path w="5029" h="3815">
                <a:moveTo>
                  <a:pt x="5029" y="0"/>
                </a:moveTo>
                <a:lnTo>
                  <a:pt x="0" y="0"/>
                </a:lnTo>
                <a:lnTo>
                  <a:pt x="0" y="3815"/>
                </a:lnTo>
                <a:lnTo>
                  <a:pt x="3570" y="3815"/>
                </a:lnTo>
                <a:lnTo>
                  <a:pt x="5029" y="0"/>
                </a:lnTo>
                <a:close/>
              </a:path>
            </a:pathLst>
          </a:custGeom>
          <a:solidFill>
            <a:srgbClr val="00617F"/>
          </a:solidFill>
          <a:ln>
            <a:noFill/>
          </a:ln>
        </p:spPr>
        <p:txBody>
          <a:bodyPr vert="horz" wrap="square" lIns="91440" tIns="45720" rIns="91440" bIns="45720" numCol="1" anchor="t" anchorCtr="0" compatLnSpc="1">
            <a:prstTxWarp prst="textNoShape">
              <a:avLst/>
            </a:prstTxWarp>
          </a:bodyPr>
          <a:lstStyle/>
          <a:p>
            <a:endParaRPr lang="en-GB" sz="1000"/>
          </a:p>
        </p:txBody>
      </p:sp>
      <p:sp>
        <p:nvSpPr>
          <p:cNvPr id="11" name="Text Placeholder 9"/>
          <p:cNvSpPr>
            <a:spLocks noGrp="1"/>
          </p:cNvSpPr>
          <p:nvPr>
            <p:ph type="body" sz="quarter" idx="12" hasCustomPrompt="1"/>
          </p:nvPr>
        </p:nvSpPr>
        <p:spPr>
          <a:xfrm>
            <a:off x="429286" y="2396493"/>
            <a:ext cx="6069988" cy="563364"/>
          </a:xfrm>
          <a:prstGeom prst="rect">
            <a:avLst/>
          </a:prstGeom>
        </p:spPr>
        <p:txBody>
          <a:bodyPr/>
          <a:lstStyle>
            <a:lvl1pPr>
              <a:defRPr sz="1800" b="0" i="0">
                <a:solidFill>
                  <a:schemeClr val="bg1"/>
                </a:solidFill>
                <a:latin typeface="+mn-lt"/>
              </a:defRPr>
            </a:lvl1pPr>
          </a:lstStyle>
          <a:p>
            <a:pPr lvl="0"/>
            <a:r>
              <a:rPr lang="en-US" dirty="0"/>
              <a:t>Subtitle</a:t>
            </a:r>
          </a:p>
        </p:txBody>
      </p:sp>
      <p:sp>
        <p:nvSpPr>
          <p:cNvPr id="2" name="Title 1"/>
          <p:cNvSpPr>
            <a:spLocks noGrp="1"/>
          </p:cNvSpPr>
          <p:nvPr>
            <p:ph type="title" hasCustomPrompt="1"/>
          </p:nvPr>
        </p:nvSpPr>
        <p:spPr>
          <a:xfrm>
            <a:off x="429286" y="1829466"/>
            <a:ext cx="6069988" cy="590922"/>
          </a:xfrm>
          <a:prstGeom prst="rect">
            <a:avLst/>
          </a:prstGeom>
        </p:spPr>
        <p:txBody>
          <a:bodyPr/>
          <a:lstStyle>
            <a:lvl1pPr>
              <a:defRPr sz="3200">
                <a:latin typeface="+mj-lt"/>
              </a:defRPr>
            </a:lvl1pPr>
          </a:lstStyle>
          <a:p>
            <a:r>
              <a:rPr lang="en-US" dirty="0"/>
              <a:t>Title</a:t>
            </a:r>
            <a:endParaRPr lang="en-GB" dirty="0"/>
          </a:p>
        </p:txBody>
      </p:sp>
      <p:sp>
        <p:nvSpPr>
          <p:cNvPr id="16" name="Text Placeholder 9"/>
          <p:cNvSpPr>
            <a:spLocks noGrp="1"/>
          </p:cNvSpPr>
          <p:nvPr>
            <p:ph type="body" sz="quarter" idx="13" hasCustomPrompt="1"/>
          </p:nvPr>
        </p:nvSpPr>
        <p:spPr>
          <a:xfrm>
            <a:off x="429286" y="2977507"/>
            <a:ext cx="1882770" cy="281682"/>
          </a:xfrm>
          <a:prstGeom prst="rect">
            <a:avLst/>
          </a:prstGeom>
        </p:spPr>
        <p:txBody>
          <a:bodyPr/>
          <a:lstStyle>
            <a:lvl1pPr>
              <a:defRPr sz="1100">
                <a:solidFill>
                  <a:schemeClr val="bg1"/>
                </a:solidFill>
                <a:latin typeface="+mn-lt"/>
              </a:defRPr>
            </a:lvl1pPr>
          </a:lstStyle>
          <a:p>
            <a:pPr lvl="0"/>
            <a:r>
              <a:rPr lang="en-US" dirty="0"/>
              <a:t>DATE</a:t>
            </a:r>
          </a:p>
        </p:txBody>
      </p:sp>
      <p:sp>
        <p:nvSpPr>
          <p:cNvPr id="9" name="Text Placeholder 7"/>
          <p:cNvSpPr>
            <a:spLocks noGrp="1"/>
          </p:cNvSpPr>
          <p:nvPr>
            <p:ph type="body" sz="quarter" idx="14" hasCustomPrompt="1"/>
          </p:nvPr>
        </p:nvSpPr>
        <p:spPr>
          <a:xfrm>
            <a:off x="6499274" y="5868785"/>
            <a:ext cx="2414329" cy="696928"/>
          </a:xfrm>
          <a:prstGeom prst="rect">
            <a:avLst/>
          </a:prstGeom>
        </p:spPr>
        <p:txBody>
          <a:bodyPr anchor="ctr"/>
          <a:lstStyle>
            <a:lvl1pPr algn="ctr">
              <a:defRPr>
                <a:solidFill>
                  <a:schemeClr val="tx1"/>
                </a:solidFill>
                <a:latin typeface="+mn-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[IA logo]</a:t>
            </a:r>
            <a:endParaRPr lang="en-GB" dirty="0"/>
          </a:p>
        </p:txBody>
      </p:sp>
      <p:pic>
        <p:nvPicPr>
          <p:cNvPr id="7" name="Picture 6">
            <a:extLst>
              <a:ext uri="{FF2B5EF4-FFF2-40B4-BE49-F238E27FC236}">
                <a16:creationId xmlns:a16="http://schemas.microsoft.com/office/drawing/2014/main" id="{F127B735-0F69-4F33-91B2-3E656D949D18}"/>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a:xfrm>
            <a:off x="346777" y="709347"/>
            <a:ext cx="2506848" cy="836606"/>
          </a:xfrm>
          <a:prstGeom prst="rect">
            <a:avLst/>
          </a:prstGeom>
        </p:spPr>
      </p:pic>
    </p:spTree>
    <p:extLst>
      <p:ext uri="{BB962C8B-B14F-4D97-AF65-F5344CB8AC3E}">
        <p14:creationId xmlns:p14="http://schemas.microsoft.com/office/powerpoint/2010/main" val="854576880"/>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cover 2">
    <p:bg>
      <p:bgPr>
        <a:solidFill>
          <a:schemeClr val="bg1">
            <a:lumMod val="85000"/>
          </a:schemeClr>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557DF317-5288-417D-AB75-8FA63A6433BE}"/>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1"/>
            <a:ext cx="9144000" cy="6857999"/>
          </a:xfrm>
          <a:prstGeom prst="rect">
            <a:avLst/>
          </a:prstGeom>
        </p:spPr>
      </p:pic>
      <p:sp>
        <p:nvSpPr>
          <p:cNvPr id="28" name="Freeform 15">
            <a:extLst>
              <a:ext uri="{FF2B5EF4-FFF2-40B4-BE49-F238E27FC236}">
                <a16:creationId xmlns:a16="http://schemas.microsoft.com/office/drawing/2014/main" id="{4CA97B21-D769-4A00-9C2C-347AD05C2391}"/>
              </a:ext>
            </a:extLst>
          </p:cNvPr>
          <p:cNvSpPr>
            <a:spLocks/>
          </p:cNvSpPr>
          <p:nvPr userDrawn="1"/>
        </p:nvSpPr>
        <p:spPr bwMode="auto">
          <a:xfrm>
            <a:off x="1" y="0"/>
            <a:ext cx="6575181" cy="6858000"/>
          </a:xfrm>
          <a:custGeom>
            <a:avLst/>
            <a:gdLst>
              <a:gd name="T0" fmla="*/ 4487 w 4487"/>
              <a:gd name="T1" fmla="*/ 0 h 4316"/>
              <a:gd name="T2" fmla="*/ 2849 w 4487"/>
              <a:gd name="T3" fmla="*/ 4316 h 4316"/>
              <a:gd name="T4" fmla="*/ 0 w 4487"/>
              <a:gd name="T5" fmla="*/ 4300 h 4316"/>
              <a:gd name="T6" fmla="*/ 0 w 4487"/>
              <a:gd name="T7" fmla="*/ 0 h 4316"/>
              <a:gd name="T8" fmla="*/ 4487 w 4487"/>
              <a:gd name="T9" fmla="*/ 0 h 4316"/>
              <a:gd name="connsiteX0" fmla="*/ 10000 w 10000"/>
              <a:gd name="connsiteY0" fmla="*/ 0 h 10000"/>
              <a:gd name="connsiteX1" fmla="*/ 6349 w 10000"/>
              <a:gd name="connsiteY1" fmla="*/ 10000 h 10000"/>
              <a:gd name="connsiteX2" fmla="*/ 0 w 10000"/>
              <a:gd name="connsiteY2" fmla="*/ 9990 h 10000"/>
              <a:gd name="connsiteX3" fmla="*/ 0 w 10000"/>
              <a:gd name="connsiteY3" fmla="*/ 0 h 10000"/>
              <a:gd name="connsiteX4" fmla="*/ 10000 w 10000"/>
              <a:gd name="connsiteY4" fmla="*/ 0 h 10000"/>
              <a:gd name="connsiteX0" fmla="*/ 10000 w 10000"/>
              <a:gd name="connsiteY0" fmla="*/ 0 h 10000"/>
              <a:gd name="connsiteX1" fmla="*/ 6349 w 10000"/>
              <a:gd name="connsiteY1" fmla="*/ 10000 h 10000"/>
              <a:gd name="connsiteX2" fmla="*/ 0 w 10000"/>
              <a:gd name="connsiteY2" fmla="*/ 9990 h 10000"/>
              <a:gd name="connsiteX3" fmla="*/ 0 w 10000"/>
              <a:gd name="connsiteY3" fmla="*/ 0 h 10000"/>
              <a:gd name="connsiteX4" fmla="*/ 10000 w 10000"/>
              <a:gd name="connsiteY4" fmla="*/ 0 h 10000"/>
              <a:gd name="connsiteX0" fmla="*/ 10000 w 10000"/>
              <a:gd name="connsiteY0" fmla="*/ 0 h 10000"/>
              <a:gd name="connsiteX1" fmla="*/ 6349 w 10000"/>
              <a:gd name="connsiteY1" fmla="*/ 10000 h 10000"/>
              <a:gd name="connsiteX2" fmla="*/ 0 w 10000"/>
              <a:gd name="connsiteY2" fmla="*/ 10000 h 10000"/>
              <a:gd name="connsiteX3" fmla="*/ 0 w 10000"/>
              <a:gd name="connsiteY3" fmla="*/ 0 h 10000"/>
              <a:gd name="connsiteX4" fmla="*/ 10000 w 10000"/>
              <a:gd name="connsiteY4" fmla="*/ 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10000" y="0"/>
                </a:moveTo>
                <a:lnTo>
                  <a:pt x="6349" y="10000"/>
                </a:lnTo>
                <a:lnTo>
                  <a:pt x="0" y="10000"/>
                </a:lnTo>
                <a:lnTo>
                  <a:pt x="0" y="0"/>
                </a:lnTo>
                <a:lnTo>
                  <a:pt x="10000" y="0"/>
                </a:lnTo>
                <a:close/>
              </a:path>
            </a:pathLst>
          </a:custGeom>
          <a:solidFill>
            <a:srgbClr val="00617F">
              <a:alpha val="74902"/>
            </a:srgbClr>
          </a:solidFill>
          <a:ln>
            <a:noFill/>
          </a:ln>
        </p:spPr>
        <p:txBody>
          <a:bodyPr vert="horz" wrap="square" lIns="91440" tIns="45720" rIns="91440" bIns="45720" numCol="1" anchor="t" anchorCtr="0" compatLnSpc="1">
            <a:prstTxWarp prst="textNoShape">
              <a:avLst/>
            </a:prstTxWarp>
          </a:bodyPr>
          <a:lstStyle/>
          <a:p>
            <a:endParaRPr lang="en-GB" sz="1000"/>
          </a:p>
        </p:txBody>
      </p:sp>
      <p:sp>
        <p:nvSpPr>
          <p:cNvPr id="11" name="Text Placeholder 9"/>
          <p:cNvSpPr>
            <a:spLocks noGrp="1"/>
          </p:cNvSpPr>
          <p:nvPr>
            <p:ph type="body" sz="quarter" idx="12" hasCustomPrompt="1"/>
          </p:nvPr>
        </p:nvSpPr>
        <p:spPr>
          <a:xfrm>
            <a:off x="429286" y="2396493"/>
            <a:ext cx="4621896" cy="563364"/>
          </a:xfrm>
          <a:prstGeom prst="rect">
            <a:avLst/>
          </a:prstGeom>
        </p:spPr>
        <p:txBody>
          <a:bodyPr/>
          <a:lstStyle>
            <a:lvl1pPr>
              <a:defRPr sz="1800" b="0" i="0">
                <a:solidFill>
                  <a:schemeClr val="bg1"/>
                </a:solidFill>
                <a:latin typeface="+mn-lt"/>
              </a:defRPr>
            </a:lvl1pPr>
          </a:lstStyle>
          <a:p>
            <a:pPr lvl="0"/>
            <a:r>
              <a:rPr lang="en-US" dirty="0"/>
              <a:t>Subtitle</a:t>
            </a:r>
          </a:p>
        </p:txBody>
      </p:sp>
      <p:sp>
        <p:nvSpPr>
          <p:cNvPr id="2" name="Title 1"/>
          <p:cNvSpPr>
            <a:spLocks noGrp="1"/>
          </p:cNvSpPr>
          <p:nvPr>
            <p:ph type="title" hasCustomPrompt="1"/>
          </p:nvPr>
        </p:nvSpPr>
        <p:spPr>
          <a:xfrm>
            <a:off x="429286" y="1829466"/>
            <a:ext cx="4621896" cy="590922"/>
          </a:xfrm>
          <a:prstGeom prst="rect">
            <a:avLst/>
          </a:prstGeom>
        </p:spPr>
        <p:txBody>
          <a:bodyPr/>
          <a:lstStyle>
            <a:lvl1pPr>
              <a:defRPr sz="3200">
                <a:latin typeface="+mj-lt"/>
              </a:defRPr>
            </a:lvl1pPr>
          </a:lstStyle>
          <a:p>
            <a:r>
              <a:rPr lang="en-US" dirty="0"/>
              <a:t>Title</a:t>
            </a:r>
            <a:endParaRPr lang="en-GB" dirty="0"/>
          </a:p>
        </p:txBody>
      </p:sp>
      <p:sp>
        <p:nvSpPr>
          <p:cNvPr id="16" name="Text Placeholder 9"/>
          <p:cNvSpPr>
            <a:spLocks noGrp="1"/>
          </p:cNvSpPr>
          <p:nvPr>
            <p:ph type="body" sz="quarter" idx="13" hasCustomPrompt="1"/>
          </p:nvPr>
        </p:nvSpPr>
        <p:spPr>
          <a:xfrm>
            <a:off x="429286" y="2977507"/>
            <a:ext cx="1882770" cy="281682"/>
          </a:xfrm>
          <a:prstGeom prst="rect">
            <a:avLst/>
          </a:prstGeom>
        </p:spPr>
        <p:txBody>
          <a:bodyPr/>
          <a:lstStyle>
            <a:lvl1pPr>
              <a:defRPr sz="1100">
                <a:solidFill>
                  <a:schemeClr val="bg1"/>
                </a:solidFill>
                <a:latin typeface="+mn-lt"/>
              </a:defRPr>
            </a:lvl1pPr>
          </a:lstStyle>
          <a:p>
            <a:pPr lvl="0"/>
            <a:r>
              <a:rPr lang="en-US" dirty="0"/>
              <a:t>DATE</a:t>
            </a:r>
          </a:p>
        </p:txBody>
      </p:sp>
      <p:sp>
        <p:nvSpPr>
          <p:cNvPr id="23" name="Freeform: Shape 22">
            <a:extLst>
              <a:ext uri="{FF2B5EF4-FFF2-40B4-BE49-F238E27FC236}">
                <a16:creationId xmlns:a16="http://schemas.microsoft.com/office/drawing/2014/main" id="{B2EA438F-BFB9-465F-82D2-743DEC795E40}"/>
              </a:ext>
            </a:extLst>
          </p:cNvPr>
          <p:cNvSpPr/>
          <p:nvPr userDrawn="1"/>
        </p:nvSpPr>
        <p:spPr>
          <a:xfrm>
            <a:off x="5949462" y="0"/>
            <a:ext cx="3200400" cy="6858000"/>
          </a:xfrm>
          <a:custGeom>
            <a:avLst/>
            <a:gdLst>
              <a:gd name="connsiteX0" fmla="*/ 2641600 w 3467100"/>
              <a:gd name="connsiteY0" fmla="*/ 0 h 6858000"/>
              <a:gd name="connsiteX1" fmla="*/ 3467100 w 3467100"/>
              <a:gd name="connsiteY1" fmla="*/ 0 h 6858000"/>
              <a:gd name="connsiteX2" fmla="*/ 3467100 w 3467100"/>
              <a:gd name="connsiteY2" fmla="*/ 6858000 h 6858000"/>
              <a:gd name="connsiteX3" fmla="*/ 0 w 3467100"/>
              <a:gd name="connsiteY3" fmla="*/ 6858000 h 6858000"/>
              <a:gd name="connsiteX4" fmla="*/ 2641600 w 3467100"/>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67100" h="6858000">
                <a:moveTo>
                  <a:pt x="2641600" y="0"/>
                </a:moveTo>
                <a:lnTo>
                  <a:pt x="3467100" y="0"/>
                </a:lnTo>
                <a:lnTo>
                  <a:pt x="3467100" y="6858000"/>
                </a:lnTo>
                <a:lnTo>
                  <a:pt x="0" y="6858000"/>
                </a:lnTo>
                <a:lnTo>
                  <a:pt x="264160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00"/>
          </a:p>
        </p:txBody>
      </p:sp>
      <p:sp>
        <p:nvSpPr>
          <p:cNvPr id="36" name="Freeform 20">
            <a:extLst>
              <a:ext uri="{FF2B5EF4-FFF2-40B4-BE49-F238E27FC236}">
                <a16:creationId xmlns:a16="http://schemas.microsoft.com/office/drawing/2014/main" id="{B393DFAB-B6D4-4992-A2E5-1E954474F758}"/>
              </a:ext>
            </a:extLst>
          </p:cNvPr>
          <p:cNvSpPr>
            <a:spLocks/>
          </p:cNvSpPr>
          <p:nvPr userDrawn="1"/>
        </p:nvSpPr>
        <p:spPr bwMode="auto">
          <a:xfrm>
            <a:off x="1179635" y="303213"/>
            <a:ext cx="7369419" cy="6056312"/>
          </a:xfrm>
          <a:custGeom>
            <a:avLst/>
            <a:gdLst>
              <a:gd name="T0" fmla="*/ 5029 w 5029"/>
              <a:gd name="T1" fmla="*/ 0 h 3815"/>
              <a:gd name="T2" fmla="*/ 0 w 5029"/>
              <a:gd name="T3" fmla="*/ 0 h 3815"/>
              <a:gd name="T4" fmla="*/ 0 w 5029"/>
              <a:gd name="T5" fmla="*/ 3815 h 3815"/>
              <a:gd name="T6" fmla="*/ 3570 w 5029"/>
              <a:gd name="T7" fmla="*/ 3815 h 3815"/>
            </a:gdLst>
            <a:ahLst/>
            <a:cxnLst>
              <a:cxn ang="0">
                <a:pos x="T0" y="T1"/>
              </a:cxn>
              <a:cxn ang="0">
                <a:pos x="T2" y="T3"/>
              </a:cxn>
              <a:cxn ang="0">
                <a:pos x="T4" y="T5"/>
              </a:cxn>
              <a:cxn ang="0">
                <a:pos x="T6" y="T7"/>
              </a:cxn>
            </a:cxnLst>
            <a:rect l="0" t="0" r="r" b="b"/>
            <a:pathLst>
              <a:path w="5029" h="3815">
                <a:moveTo>
                  <a:pt x="5029" y="0"/>
                </a:moveTo>
                <a:lnTo>
                  <a:pt x="0" y="0"/>
                </a:lnTo>
                <a:lnTo>
                  <a:pt x="0" y="3815"/>
                </a:lnTo>
                <a:lnTo>
                  <a:pt x="3570" y="3815"/>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00"/>
          </a:p>
        </p:txBody>
      </p:sp>
      <p:pic>
        <p:nvPicPr>
          <p:cNvPr id="17" name="Picture 16">
            <a:extLst>
              <a:ext uri="{FF2B5EF4-FFF2-40B4-BE49-F238E27FC236}">
                <a16:creationId xmlns:a16="http://schemas.microsoft.com/office/drawing/2014/main" id="{E543C011-E008-4A9A-87A6-F124D120CBDB}"/>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6426757" y="5735782"/>
            <a:ext cx="2486846" cy="829931"/>
          </a:xfrm>
          <a:prstGeom prst="rect">
            <a:avLst/>
          </a:prstGeom>
        </p:spPr>
      </p:pic>
    </p:spTree>
    <p:extLst>
      <p:ext uri="{BB962C8B-B14F-4D97-AF65-F5344CB8AC3E}">
        <p14:creationId xmlns:p14="http://schemas.microsoft.com/office/powerpoint/2010/main" val="90063742"/>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Cobrand Cover 2">
    <p:bg>
      <p:bgPr>
        <a:solidFill>
          <a:schemeClr val="bg1">
            <a:lumMod val="85000"/>
          </a:schemeClr>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557DF317-5288-417D-AB75-8FA63A6433BE}"/>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1"/>
            <a:ext cx="9144000" cy="6857999"/>
          </a:xfrm>
          <a:prstGeom prst="rect">
            <a:avLst/>
          </a:prstGeom>
        </p:spPr>
      </p:pic>
      <p:sp>
        <p:nvSpPr>
          <p:cNvPr id="28" name="Freeform 15">
            <a:extLst>
              <a:ext uri="{FF2B5EF4-FFF2-40B4-BE49-F238E27FC236}">
                <a16:creationId xmlns:a16="http://schemas.microsoft.com/office/drawing/2014/main" id="{4CA97B21-D769-4A00-9C2C-347AD05C2391}"/>
              </a:ext>
            </a:extLst>
          </p:cNvPr>
          <p:cNvSpPr>
            <a:spLocks/>
          </p:cNvSpPr>
          <p:nvPr userDrawn="1"/>
        </p:nvSpPr>
        <p:spPr bwMode="auto">
          <a:xfrm>
            <a:off x="1" y="0"/>
            <a:ext cx="6575181" cy="6858000"/>
          </a:xfrm>
          <a:custGeom>
            <a:avLst/>
            <a:gdLst>
              <a:gd name="T0" fmla="*/ 4487 w 4487"/>
              <a:gd name="T1" fmla="*/ 0 h 4316"/>
              <a:gd name="T2" fmla="*/ 2849 w 4487"/>
              <a:gd name="T3" fmla="*/ 4316 h 4316"/>
              <a:gd name="T4" fmla="*/ 0 w 4487"/>
              <a:gd name="T5" fmla="*/ 4300 h 4316"/>
              <a:gd name="T6" fmla="*/ 0 w 4487"/>
              <a:gd name="T7" fmla="*/ 0 h 4316"/>
              <a:gd name="T8" fmla="*/ 4487 w 4487"/>
              <a:gd name="T9" fmla="*/ 0 h 4316"/>
              <a:gd name="connsiteX0" fmla="*/ 10000 w 10000"/>
              <a:gd name="connsiteY0" fmla="*/ 0 h 10000"/>
              <a:gd name="connsiteX1" fmla="*/ 6349 w 10000"/>
              <a:gd name="connsiteY1" fmla="*/ 10000 h 10000"/>
              <a:gd name="connsiteX2" fmla="*/ 0 w 10000"/>
              <a:gd name="connsiteY2" fmla="*/ 9990 h 10000"/>
              <a:gd name="connsiteX3" fmla="*/ 0 w 10000"/>
              <a:gd name="connsiteY3" fmla="*/ 0 h 10000"/>
              <a:gd name="connsiteX4" fmla="*/ 10000 w 10000"/>
              <a:gd name="connsiteY4" fmla="*/ 0 h 10000"/>
              <a:gd name="connsiteX0" fmla="*/ 10000 w 10000"/>
              <a:gd name="connsiteY0" fmla="*/ 0 h 10000"/>
              <a:gd name="connsiteX1" fmla="*/ 6349 w 10000"/>
              <a:gd name="connsiteY1" fmla="*/ 10000 h 10000"/>
              <a:gd name="connsiteX2" fmla="*/ 0 w 10000"/>
              <a:gd name="connsiteY2" fmla="*/ 9990 h 10000"/>
              <a:gd name="connsiteX3" fmla="*/ 0 w 10000"/>
              <a:gd name="connsiteY3" fmla="*/ 0 h 10000"/>
              <a:gd name="connsiteX4" fmla="*/ 10000 w 10000"/>
              <a:gd name="connsiteY4" fmla="*/ 0 h 10000"/>
              <a:gd name="connsiteX0" fmla="*/ 10000 w 10000"/>
              <a:gd name="connsiteY0" fmla="*/ 0 h 10000"/>
              <a:gd name="connsiteX1" fmla="*/ 6349 w 10000"/>
              <a:gd name="connsiteY1" fmla="*/ 10000 h 10000"/>
              <a:gd name="connsiteX2" fmla="*/ 0 w 10000"/>
              <a:gd name="connsiteY2" fmla="*/ 10000 h 10000"/>
              <a:gd name="connsiteX3" fmla="*/ 0 w 10000"/>
              <a:gd name="connsiteY3" fmla="*/ 0 h 10000"/>
              <a:gd name="connsiteX4" fmla="*/ 10000 w 10000"/>
              <a:gd name="connsiteY4" fmla="*/ 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10000" y="0"/>
                </a:moveTo>
                <a:lnTo>
                  <a:pt x="6349" y="10000"/>
                </a:lnTo>
                <a:lnTo>
                  <a:pt x="0" y="10000"/>
                </a:lnTo>
                <a:lnTo>
                  <a:pt x="0" y="0"/>
                </a:lnTo>
                <a:lnTo>
                  <a:pt x="10000" y="0"/>
                </a:lnTo>
                <a:close/>
              </a:path>
            </a:pathLst>
          </a:custGeom>
          <a:solidFill>
            <a:srgbClr val="00617F">
              <a:alpha val="74902"/>
            </a:srgbClr>
          </a:solidFill>
          <a:ln>
            <a:noFill/>
          </a:ln>
        </p:spPr>
        <p:txBody>
          <a:bodyPr vert="horz" wrap="square" lIns="91440" tIns="45720" rIns="91440" bIns="45720" numCol="1" anchor="t" anchorCtr="0" compatLnSpc="1">
            <a:prstTxWarp prst="textNoShape">
              <a:avLst/>
            </a:prstTxWarp>
          </a:bodyPr>
          <a:lstStyle/>
          <a:p>
            <a:endParaRPr lang="en-GB" sz="1000"/>
          </a:p>
        </p:txBody>
      </p:sp>
      <p:sp>
        <p:nvSpPr>
          <p:cNvPr id="11" name="Text Placeholder 9"/>
          <p:cNvSpPr>
            <a:spLocks noGrp="1"/>
          </p:cNvSpPr>
          <p:nvPr>
            <p:ph type="body" sz="quarter" idx="12" hasCustomPrompt="1"/>
          </p:nvPr>
        </p:nvSpPr>
        <p:spPr>
          <a:xfrm>
            <a:off x="429286" y="2396493"/>
            <a:ext cx="4621896" cy="563364"/>
          </a:xfrm>
          <a:prstGeom prst="rect">
            <a:avLst/>
          </a:prstGeom>
        </p:spPr>
        <p:txBody>
          <a:bodyPr/>
          <a:lstStyle>
            <a:lvl1pPr>
              <a:defRPr sz="1800" b="0" i="0">
                <a:solidFill>
                  <a:schemeClr val="bg1"/>
                </a:solidFill>
                <a:latin typeface="+mn-lt"/>
              </a:defRPr>
            </a:lvl1pPr>
          </a:lstStyle>
          <a:p>
            <a:pPr lvl="0"/>
            <a:r>
              <a:rPr lang="en-US" dirty="0"/>
              <a:t>Subtitle</a:t>
            </a:r>
          </a:p>
        </p:txBody>
      </p:sp>
      <p:sp>
        <p:nvSpPr>
          <p:cNvPr id="2" name="Title 1"/>
          <p:cNvSpPr>
            <a:spLocks noGrp="1"/>
          </p:cNvSpPr>
          <p:nvPr>
            <p:ph type="title" hasCustomPrompt="1"/>
          </p:nvPr>
        </p:nvSpPr>
        <p:spPr>
          <a:xfrm>
            <a:off x="429286" y="1829466"/>
            <a:ext cx="4621896" cy="590922"/>
          </a:xfrm>
          <a:prstGeom prst="rect">
            <a:avLst/>
          </a:prstGeom>
        </p:spPr>
        <p:txBody>
          <a:bodyPr/>
          <a:lstStyle>
            <a:lvl1pPr>
              <a:defRPr sz="3200">
                <a:latin typeface="+mj-lt"/>
              </a:defRPr>
            </a:lvl1pPr>
          </a:lstStyle>
          <a:p>
            <a:r>
              <a:rPr lang="en-US" dirty="0"/>
              <a:t>Title</a:t>
            </a:r>
            <a:endParaRPr lang="en-GB" dirty="0"/>
          </a:p>
        </p:txBody>
      </p:sp>
      <p:sp>
        <p:nvSpPr>
          <p:cNvPr id="16" name="Text Placeholder 9"/>
          <p:cNvSpPr>
            <a:spLocks noGrp="1"/>
          </p:cNvSpPr>
          <p:nvPr>
            <p:ph type="body" sz="quarter" idx="13" hasCustomPrompt="1"/>
          </p:nvPr>
        </p:nvSpPr>
        <p:spPr>
          <a:xfrm>
            <a:off x="429286" y="2977507"/>
            <a:ext cx="1882770" cy="281682"/>
          </a:xfrm>
          <a:prstGeom prst="rect">
            <a:avLst/>
          </a:prstGeom>
        </p:spPr>
        <p:txBody>
          <a:bodyPr/>
          <a:lstStyle>
            <a:lvl1pPr>
              <a:defRPr sz="1100">
                <a:solidFill>
                  <a:schemeClr val="bg1"/>
                </a:solidFill>
                <a:latin typeface="+mn-lt"/>
              </a:defRPr>
            </a:lvl1pPr>
          </a:lstStyle>
          <a:p>
            <a:pPr lvl="0"/>
            <a:r>
              <a:rPr lang="en-US" dirty="0"/>
              <a:t>DATE</a:t>
            </a:r>
          </a:p>
        </p:txBody>
      </p:sp>
      <p:sp>
        <p:nvSpPr>
          <p:cNvPr id="23" name="Freeform: Shape 22">
            <a:extLst>
              <a:ext uri="{FF2B5EF4-FFF2-40B4-BE49-F238E27FC236}">
                <a16:creationId xmlns:a16="http://schemas.microsoft.com/office/drawing/2014/main" id="{B2EA438F-BFB9-465F-82D2-743DEC795E40}"/>
              </a:ext>
            </a:extLst>
          </p:cNvPr>
          <p:cNvSpPr/>
          <p:nvPr userDrawn="1"/>
        </p:nvSpPr>
        <p:spPr>
          <a:xfrm>
            <a:off x="5949462" y="0"/>
            <a:ext cx="3200400" cy="6858000"/>
          </a:xfrm>
          <a:custGeom>
            <a:avLst/>
            <a:gdLst>
              <a:gd name="connsiteX0" fmla="*/ 2641600 w 3467100"/>
              <a:gd name="connsiteY0" fmla="*/ 0 h 6858000"/>
              <a:gd name="connsiteX1" fmla="*/ 3467100 w 3467100"/>
              <a:gd name="connsiteY1" fmla="*/ 0 h 6858000"/>
              <a:gd name="connsiteX2" fmla="*/ 3467100 w 3467100"/>
              <a:gd name="connsiteY2" fmla="*/ 6858000 h 6858000"/>
              <a:gd name="connsiteX3" fmla="*/ 0 w 3467100"/>
              <a:gd name="connsiteY3" fmla="*/ 6858000 h 6858000"/>
              <a:gd name="connsiteX4" fmla="*/ 2641600 w 3467100"/>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67100" h="6858000">
                <a:moveTo>
                  <a:pt x="2641600" y="0"/>
                </a:moveTo>
                <a:lnTo>
                  <a:pt x="3467100" y="0"/>
                </a:lnTo>
                <a:lnTo>
                  <a:pt x="3467100" y="6858000"/>
                </a:lnTo>
                <a:lnTo>
                  <a:pt x="0" y="6858000"/>
                </a:lnTo>
                <a:lnTo>
                  <a:pt x="264160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00"/>
          </a:p>
        </p:txBody>
      </p:sp>
      <p:sp>
        <p:nvSpPr>
          <p:cNvPr id="36" name="Freeform 20">
            <a:extLst>
              <a:ext uri="{FF2B5EF4-FFF2-40B4-BE49-F238E27FC236}">
                <a16:creationId xmlns:a16="http://schemas.microsoft.com/office/drawing/2014/main" id="{B393DFAB-B6D4-4992-A2E5-1E954474F758}"/>
              </a:ext>
            </a:extLst>
          </p:cNvPr>
          <p:cNvSpPr>
            <a:spLocks/>
          </p:cNvSpPr>
          <p:nvPr userDrawn="1"/>
        </p:nvSpPr>
        <p:spPr bwMode="auto">
          <a:xfrm>
            <a:off x="1179635" y="303213"/>
            <a:ext cx="7369419" cy="6056312"/>
          </a:xfrm>
          <a:custGeom>
            <a:avLst/>
            <a:gdLst>
              <a:gd name="T0" fmla="*/ 5029 w 5029"/>
              <a:gd name="T1" fmla="*/ 0 h 3815"/>
              <a:gd name="T2" fmla="*/ 0 w 5029"/>
              <a:gd name="T3" fmla="*/ 0 h 3815"/>
              <a:gd name="T4" fmla="*/ 0 w 5029"/>
              <a:gd name="T5" fmla="*/ 3815 h 3815"/>
              <a:gd name="T6" fmla="*/ 3570 w 5029"/>
              <a:gd name="T7" fmla="*/ 3815 h 3815"/>
            </a:gdLst>
            <a:ahLst/>
            <a:cxnLst>
              <a:cxn ang="0">
                <a:pos x="T0" y="T1"/>
              </a:cxn>
              <a:cxn ang="0">
                <a:pos x="T2" y="T3"/>
              </a:cxn>
              <a:cxn ang="0">
                <a:pos x="T4" y="T5"/>
              </a:cxn>
              <a:cxn ang="0">
                <a:pos x="T6" y="T7"/>
              </a:cxn>
            </a:cxnLst>
            <a:rect l="0" t="0" r="r" b="b"/>
            <a:pathLst>
              <a:path w="5029" h="3815">
                <a:moveTo>
                  <a:pt x="5029" y="0"/>
                </a:moveTo>
                <a:lnTo>
                  <a:pt x="0" y="0"/>
                </a:lnTo>
                <a:lnTo>
                  <a:pt x="0" y="3815"/>
                </a:lnTo>
                <a:lnTo>
                  <a:pt x="3570" y="3815"/>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00"/>
          </a:p>
        </p:txBody>
      </p:sp>
      <p:sp>
        <p:nvSpPr>
          <p:cNvPr id="12" name="Text Placeholder 7">
            <a:extLst>
              <a:ext uri="{FF2B5EF4-FFF2-40B4-BE49-F238E27FC236}">
                <a16:creationId xmlns:a16="http://schemas.microsoft.com/office/drawing/2014/main" id="{7942788E-4604-4538-B5C0-88265B4743C6}"/>
              </a:ext>
            </a:extLst>
          </p:cNvPr>
          <p:cNvSpPr>
            <a:spLocks noGrp="1"/>
          </p:cNvSpPr>
          <p:nvPr>
            <p:ph type="body" sz="quarter" idx="14" hasCustomPrompt="1"/>
          </p:nvPr>
        </p:nvSpPr>
        <p:spPr>
          <a:xfrm>
            <a:off x="6499274" y="5868785"/>
            <a:ext cx="2414329" cy="696928"/>
          </a:xfrm>
          <a:prstGeom prst="rect">
            <a:avLst/>
          </a:prstGeom>
        </p:spPr>
        <p:txBody>
          <a:bodyPr anchor="ctr"/>
          <a:lstStyle>
            <a:lvl1pPr algn="ctr">
              <a:defRPr>
                <a:solidFill>
                  <a:schemeClr val="tx1"/>
                </a:solidFill>
                <a:latin typeface="+mn-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[IA logo]</a:t>
            </a:r>
            <a:endParaRPr lang="en-GB" dirty="0"/>
          </a:p>
        </p:txBody>
      </p:sp>
      <p:pic>
        <p:nvPicPr>
          <p:cNvPr id="13" name="Picture 12">
            <a:extLst>
              <a:ext uri="{FF2B5EF4-FFF2-40B4-BE49-F238E27FC236}">
                <a16:creationId xmlns:a16="http://schemas.microsoft.com/office/drawing/2014/main" id="{011CAA30-44E4-4FCF-A610-FA4EA94FF66D}"/>
              </a:ext>
            </a:extLst>
          </p:cNvPr>
          <p:cNvPicPr>
            <a:picLocks noChangeAspect="1"/>
          </p:cNvPicPr>
          <p:nvPr userDrawn="1"/>
        </p:nvPicPr>
        <p:blipFill>
          <a:blip r:embed="rId3" cstate="hqprint">
            <a:extLst>
              <a:ext uri="{28A0092B-C50C-407E-A947-70E740481C1C}">
                <a14:useLocalDpi xmlns:a14="http://schemas.microsoft.com/office/drawing/2010/main"/>
              </a:ext>
            </a:extLst>
          </a:blip>
          <a:stretch>
            <a:fillRect/>
          </a:stretch>
        </p:blipFill>
        <p:spPr>
          <a:xfrm>
            <a:off x="346777" y="709347"/>
            <a:ext cx="2506848" cy="836606"/>
          </a:xfrm>
          <a:prstGeom prst="rect">
            <a:avLst/>
          </a:prstGeom>
        </p:spPr>
      </p:pic>
    </p:spTree>
    <p:extLst>
      <p:ext uri="{BB962C8B-B14F-4D97-AF65-F5344CB8AC3E}">
        <p14:creationId xmlns:p14="http://schemas.microsoft.com/office/powerpoint/2010/main" val="206330407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 col with lin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Text 1"/>
          <p:cNvSpPr>
            <a:spLocks noGrp="1"/>
          </p:cNvSpPr>
          <p:nvPr>
            <p:ph sz="half" idx="1" hasCustomPrompt="1"/>
          </p:nvPr>
        </p:nvSpPr>
        <p:spPr>
          <a:xfrm>
            <a:off x="348933" y="918000"/>
            <a:ext cx="3901282" cy="5140800"/>
          </a:xfrm>
        </p:spPr>
        <p:txBody>
          <a:bodyPr>
            <a:noAutofit/>
          </a:bodyPr>
          <a:lstStyle>
            <a:lvl1pPr>
              <a:defRPr sz="1100">
                <a:latin typeface="Canaccord Effra Light" panose="020B0403020203020204" pitchFamily="34" charset="0"/>
              </a:defRPr>
            </a:lvl1pPr>
            <a:lvl2pPr>
              <a:defRPr sz="1000">
                <a:latin typeface="Canaccord Effra Light" panose="020B0403020203020204" pitchFamily="34" charset="0"/>
              </a:defRPr>
            </a:lvl2pPr>
            <a:lvl3pPr>
              <a:defRPr sz="1000">
                <a:latin typeface="Canaccord Effra Light" panose="020B0403020203020204" pitchFamily="34" charset="0"/>
              </a:defRPr>
            </a:lvl3pPr>
            <a:lvl4pPr>
              <a:defRPr sz="1000">
                <a:latin typeface="Canaccord Effra Light" panose="020B0403020203020204" pitchFamily="34" charset="0"/>
              </a:defRPr>
            </a:lvl4pPr>
            <a:lvl5pPr>
              <a:defRPr sz="1000">
                <a:latin typeface="Canaccord Effra Light" panose="020B0403020203020204" pitchFamily="34" charset="0"/>
              </a:defRPr>
            </a:lvl5pPr>
            <a:lvl6pPr>
              <a:defRPr sz="1000"/>
            </a:lvl6pPr>
            <a:lvl7pPr>
              <a:defRPr sz="1800"/>
            </a:lvl7pPr>
            <a:lvl8pPr>
              <a:defRPr sz="1800"/>
            </a:lvl8pPr>
            <a:lvl9pPr>
              <a:defRPr sz="1800"/>
            </a:lvl9pPr>
          </a:lstStyle>
          <a:p>
            <a:pPr lvl="1"/>
            <a:r>
              <a:rPr lang="en-US" dirty="0"/>
              <a:t>For bullets, use ALT + SHIFT +  ← or  → </a:t>
            </a:r>
          </a:p>
          <a:p>
            <a:pPr lvl="2"/>
            <a:r>
              <a:rPr lang="en-US" dirty="0"/>
              <a:t>Bullet 1</a:t>
            </a:r>
          </a:p>
          <a:p>
            <a:pPr lvl="3"/>
            <a:r>
              <a:rPr lang="en-US" dirty="0"/>
              <a:t>bullet 2</a:t>
            </a:r>
          </a:p>
          <a:p>
            <a:pPr lvl="4"/>
            <a:r>
              <a:rPr lang="en-US" dirty="0"/>
              <a:t>bullet 3</a:t>
            </a:r>
          </a:p>
          <a:p>
            <a:pPr lvl="5"/>
            <a:r>
              <a:rPr lang="en-US" dirty="0"/>
              <a:t>bullet 4</a:t>
            </a:r>
          </a:p>
        </p:txBody>
      </p:sp>
      <p:sp>
        <p:nvSpPr>
          <p:cNvPr id="4" name="Text 2"/>
          <p:cNvSpPr>
            <a:spLocks noGrp="1"/>
          </p:cNvSpPr>
          <p:nvPr>
            <p:ph sz="half" idx="2" hasCustomPrompt="1"/>
          </p:nvPr>
        </p:nvSpPr>
        <p:spPr>
          <a:xfrm>
            <a:off x="4901538" y="918000"/>
            <a:ext cx="4017600" cy="5108400"/>
          </a:xfrm>
        </p:spPr>
        <p:txBody>
          <a:bodyPr rIns="0" bIns="0">
            <a:noAutofit/>
          </a:bodyPr>
          <a:lstStyle>
            <a:lvl1pPr>
              <a:defRPr sz="1100"/>
            </a:lvl1pPr>
            <a:lvl2pPr>
              <a:defRPr sz="1000"/>
            </a:lvl2pPr>
            <a:lvl3pPr>
              <a:defRPr sz="1000"/>
            </a:lvl3pPr>
            <a:lvl4pPr>
              <a:defRPr sz="1000"/>
            </a:lvl4pPr>
            <a:lvl5pPr>
              <a:defRPr sz="1000"/>
            </a:lvl5pPr>
            <a:lvl6pPr>
              <a:defRPr sz="1000"/>
            </a:lvl6pPr>
            <a:lvl7pPr>
              <a:defRPr sz="1800"/>
            </a:lvl7pPr>
            <a:lvl8pPr>
              <a:defRPr sz="1800"/>
            </a:lvl8pPr>
            <a:lvl9pPr>
              <a:defRPr sz="1800"/>
            </a:lvl9pPr>
          </a:lstStyle>
          <a:p>
            <a:pPr lvl="1"/>
            <a:r>
              <a:rPr lang="en-US" dirty="0"/>
              <a:t>For bullets, use ALT + SHIFT +  ← or  → </a:t>
            </a:r>
          </a:p>
          <a:p>
            <a:pPr lvl="2"/>
            <a:r>
              <a:rPr lang="en-US" dirty="0"/>
              <a:t>Bullet 1</a:t>
            </a:r>
          </a:p>
          <a:p>
            <a:pPr lvl="3"/>
            <a:r>
              <a:rPr lang="en-US" dirty="0"/>
              <a:t>bullet 2</a:t>
            </a:r>
          </a:p>
          <a:p>
            <a:pPr lvl="4"/>
            <a:r>
              <a:rPr lang="en-US" dirty="0"/>
              <a:t>bullet 3</a:t>
            </a:r>
          </a:p>
          <a:p>
            <a:pPr lvl="5"/>
            <a:r>
              <a:rPr lang="en-US" dirty="0"/>
              <a:t>bullet 4</a:t>
            </a:r>
          </a:p>
        </p:txBody>
      </p:sp>
      <p:sp>
        <p:nvSpPr>
          <p:cNvPr id="10" name="Strapline"/>
          <p:cNvSpPr>
            <a:spLocks noGrp="1"/>
          </p:cNvSpPr>
          <p:nvPr>
            <p:ph type="body" sz="quarter" idx="13"/>
          </p:nvPr>
        </p:nvSpPr>
        <p:spPr>
          <a:xfrm>
            <a:off x="222646" y="-414900"/>
            <a:ext cx="8696492" cy="72000"/>
          </a:xfrm>
        </p:spPr>
        <p:txBody>
          <a:bodyPr rIns="0" anchor="ctr" anchorCtr="1">
            <a:noAutofit/>
          </a:bodyPr>
          <a:lstStyle>
            <a:lvl1pPr>
              <a:defRPr sz="500">
                <a:solidFill>
                  <a:srgbClr val="FFC000"/>
                </a:solidFill>
                <a:latin typeface="Canaccord Effra Light" panose="020B0403020203020204" pitchFamily="34" charset="0"/>
              </a:defRPr>
            </a:lvl1pPr>
          </a:lstStyle>
          <a:p>
            <a:pPr lvl="0"/>
            <a:r>
              <a:rPr lang="en-US"/>
              <a:t>Edit Master text styles</a:t>
            </a:r>
          </a:p>
        </p:txBody>
      </p:sp>
      <p:cxnSp>
        <p:nvCxnSpPr>
          <p:cNvPr id="8" name="Straight Connector 5"/>
          <p:cNvCxnSpPr/>
          <p:nvPr userDrawn="1"/>
        </p:nvCxnSpPr>
        <p:spPr>
          <a:xfrm>
            <a:off x="4572000" y="965358"/>
            <a:ext cx="0" cy="5083200"/>
          </a:xfrm>
          <a:prstGeom prst="line">
            <a:avLst/>
          </a:prstGeom>
          <a:ln w="3175">
            <a:solidFill>
              <a:schemeClr val="accent1"/>
            </a:solidFill>
          </a:ln>
        </p:spPr>
        <p:style>
          <a:lnRef idx="1">
            <a:schemeClr val="accent1"/>
          </a:lnRef>
          <a:fillRef idx="0">
            <a:schemeClr val="accent1"/>
          </a:fillRef>
          <a:effectRef idx="0">
            <a:schemeClr val="accent1"/>
          </a:effectRef>
          <a:fontRef idx="minor">
            <a:schemeClr val="tx1"/>
          </a:fontRef>
        </p:style>
      </p:cxnSp>
      <p:sp>
        <p:nvSpPr>
          <p:cNvPr id="13" name="Slide Number Placeholder 12"/>
          <p:cNvSpPr>
            <a:spLocks noGrp="1"/>
          </p:cNvSpPr>
          <p:nvPr>
            <p:ph type="sldNum" sz="quarter" idx="16"/>
          </p:nvPr>
        </p:nvSpPr>
        <p:spPr/>
        <p:txBody>
          <a:bodyPr/>
          <a:lstStyle>
            <a:lvl1pPr algn="r">
              <a:defRPr/>
            </a:lvl1pPr>
          </a:lstStyle>
          <a:p>
            <a:r>
              <a:rPr lang="en-GB" dirty="0">
                <a:latin typeface="Canaccord Effra Light" panose="020B0403020203020204" pitchFamily="34" charset="0"/>
              </a:rPr>
              <a:t>Page </a:t>
            </a:r>
            <a:fld id="{AC40D300-7E6C-4A5E-95BD-6609AC2BB9E9}" type="slidenum">
              <a:rPr lang="en-GB" smtClean="0">
                <a:latin typeface="Canaccord Effra Light" panose="020B0403020203020204" pitchFamily="34" charset="0"/>
              </a:rPr>
              <a:pPr/>
              <a:t>‹#›</a:t>
            </a:fld>
            <a:endParaRPr lang="en-GB" dirty="0">
              <a:latin typeface="Canaccord Effra Light" panose="020B0403020203020204" pitchFamily="34" charset="0"/>
            </a:endParaRPr>
          </a:p>
        </p:txBody>
      </p:sp>
    </p:spTree>
    <p:extLst>
      <p:ext uri="{BB962C8B-B14F-4D97-AF65-F5344CB8AC3E}">
        <p14:creationId xmlns:p14="http://schemas.microsoft.com/office/powerpoint/2010/main" val="3185410030"/>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Cover 3">
    <p:bg>
      <p:bgPr>
        <a:solidFill>
          <a:schemeClr val="bg1">
            <a:lumMod val="85000"/>
          </a:schemeClr>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2ED6CB61-626A-482E-941E-D7BE32E1FCB0}"/>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1" y="0"/>
            <a:ext cx="9143999" cy="6857999"/>
          </a:xfrm>
          <a:prstGeom prst="rect">
            <a:avLst/>
          </a:prstGeom>
        </p:spPr>
      </p:pic>
      <p:sp>
        <p:nvSpPr>
          <p:cNvPr id="28" name="Freeform 15">
            <a:extLst>
              <a:ext uri="{FF2B5EF4-FFF2-40B4-BE49-F238E27FC236}">
                <a16:creationId xmlns:a16="http://schemas.microsoft.com/office/drawing/2014/main" id="{4CA97B21-D769-4A00-9C2C-347AD05C2391}"/>
              </a:ext>
            </a:extLst>
          </p:cNvPr>
          <p:cNvSpPr>
            <a:spLocks/>
          </p:cNvSpPr>
          <p:nvPr userDrawn="1"/>
        </p:nvSpPr>
        <p:spPr bwMode="auto">
          <a:xfrm>
            <a:off x="1" y="0"/>
            <a:ext cx="6575181" cy="6858000"/>
          </a:xfrm>
          <a:custGeom>
            <a:avLst/>
            <a:gdLst>
              <a:gd name="T0" fmla="*/ 4487 w 4487"/>
              <a:gd name="T1" fmla="*/ 0 h 4316"/>
              <a:gd name="T2" fmla="*/ 2849 w 4487"/>
              <a:gd name="T3" fmla="*/ 4316 h 4316"/>
              <a:gd name="T4" fmla="*/ 0 w 4487"/>
              <a:gd name="T5" fmla="*/ 4300 h 4316"/>
              <a:gd name="T6" fmla="*/ 0 w 4487"/>
              <a:gd name="T7" fmla="*/ 0 h 4316"/>
              <a:gd name="T8" fmla="*/ 4487 w 4487"/>
              <a:gd name="T9" fmla="*/ 0 h 4316"/>
              <a:gd name="connsiteX0" fmla="*/ 10000 w 10000"/>
              <a:gd name="connsiteY0" fmla="*/ 0 h 10000"/>
              <a:gd name="connsiteX1" fmla="*/ 6349 w 10000"/>
              <a:gd name="connsiteY1" fmla="*/ 10000 h 10000"/>
              <a:gd name="connsiteX2" fmla="*/ 0 w 10000"/>
              <a:gd name="connsiteY2" fmla="*/ 9990 h 10000"/>
              <a:gd name="connsiteX3" fmla="*/ 0 w 10000"/>
              <a:gd name="connsiteY3" fmla="*/ 0 h 10000"/>
              <a:gd name="connsiteX4" fmla="*/ 10000 w 10000"/>
              <a:gd name="connsiteY4" fmla="*/ 0 h 10000"/>
              <a:gd name="connsiteX0" fmla="*/ 10000 w 10000"/>
              <a:gd name="connsiteY0" fmla="*/ 0 h 10000"/>
              <a:gd name="connsiteX1" fmla="*/ 6349 w 10000"/>
              <a:gd name="connsiteY1" fmla="*/ 10000 h 10000"/>
              <a:gd name="connsiteX2" fmla="*/ 0 w 10000"/>
              <a:gd name="connsiteY2" fmla="*/ 9990 h 10000"/>
              <a:gd name="connsiteX3" fmla="*/ 0 w 10000"/>
              <a:gd name="connsiteY3" fmla="*/ 0 h 10000"/>
              <a:gd name="connsiteX4" fmla="*/ 10000 w 10000"/>
              <a:gd name="connsiteY4" fmla="*/ 0 h 10000"/>
              <a:gd name="connsiteX0" fmla="*/ 10000 w 10000"/>
              <a:gd name="connsiteY0" fmla="*/ 0 h 10000"/>
              <a:gd name="connsiteX1" fmla="*/ 6349 w 10000"/>
              <a:gd name="connsiteY1" fmla="*/ 10000 h 10000"/>
              <a:gd name="connsiteX2" fmla="*/ 0 w 10000"/>
              <a:gd name="connsiteY2" fmla="*/ 10000 h 10000"/>
              <a:gd name="connsiteX3" fmla="*/ 0 w 10000"/>
              <a:gd name="connsiteY3" fmla="*/ 0 h 10000"/>
              <a:gd name="connsiteX4" fmla="*/ 10000 w 10000"/>
              <a:gd name="connsiteY4" fmla="*/ 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10000" y="0"/>
                </a:moveTo>
                <a:lnTo>
                  <a:pt x="6349" y="10000"/>
                </a:lnTo>
                <a:lnTo>
                  <a:pt x="0" y="10000"/>
                </a:lnTo>
                <a:lnTo>
                  <a:pt x="0" y="0"/>
                </a:lnTo>
                <a:lnTo>
                  <a:pt x="10000" y="0"/>
                </a:lnTo>
                <a:close/>
              </a:path>
            </a:pathLst>
          </a:custGeom>
          <a:solidFill>
            <a:srgbClr val="00617F">
              <a:alpha val="74902"/>
            </a:srgbClr>
          </a:solidFill>
          <a:ln>
            <a:noFill/>
          </a:ln>
        </p:spPr>
        <p:txBody>
          <a:bodyPr vert="horz" wrap="square" lIns="91440" tIns="45720" rIns="91440" bIns="45720" numCol="1" anchor="t" anchorCtr="0" compatLnSpc="1">
            <a:prstTxWarp prst="textNoShape">
              <a:avLst/>
            </a:prstTxWarp>
          </a:bodyPr>
          <a:lstStyle/>
          <a:p>
            <a:endParaRPr lang="en-GB" sz="1000"/>
          </a:p>
        </p:txBody>
      </p:sp>
      <p:sp>
        <p:nvSpPr>
          <p:cNvPr id="11" name="Text Placeholder 9"/>
          <p:cNvSpPr>
            <a:spLocks noGrp="1"/>
          </p:cNvSpPr>
          <p:nvPr>
            <p:ph type="body" sz="quarter" idx="12" hasCustomPrompt="1"/>
          </p:nvPr>
        </p:nvSpPr>
        <p:spPr>
          <a:xfrm>
            <a:off x="429286" y="2396493"/>
            <a:ext cx="4621896" cy="563364"/>
          </a:xfrm>
          <a:prstGeom prst="rect">
            <a:avLst/>
          </a:prstGeom>
        </p:spPr>
        <p:txBody>
          <a:bodyPr/>
          <a:lstStyle>
            <a:lvl1pPr>
              <a:defRPr sz="1800" b="0" i="0">
                <a:solidFill>
                  <a:schemeClr val="bg1"/>
                </a:solidFill>
                <a:latin typeface="+mn-lt"/>
              </a:defRPr>
            </a:lvl1pPr>
          </a:lstStyle>
          <a:p>
            <a:pPr lvl="0"/>
            <a:r>
              <a:rPr lang="en-US" dirty="0"/>
              <a:t>Subtitle</a:t>
            </a:r>
          </a:p>
        </p:txBody>
      </p:sp>
      <p:sp>
        <p:nvSpPr>
          <p:cNvPr id="2" name="Title 1"/>
          <p:cNvSpPr>
            <a:spLocks noGrp="1"/>
          </p:cNvSpPr>
          <p:nvPr>
            <p:ph type="title" hasCustomPrompt="1"/>
          </p:nvPr>
        </p:nvSpPr>
        <p:spPr>
          <a:xfrm>
            <a:off x="429286" y="1829466"/>
            <a:ext cx="4621896" cy="590922"/>
          </a:xfrm>
          <a:prstGeom prst="rect">
            <a:avLst/>
          </a:prstGeom>
        </p:spPr>
        <p:txBody>
          <a:bodyPr/>
          <a:lstStyle>
            <a:lvl1pPr>
              <a:defRPr sz="3200">
                <a:latin typeface="+mj-lt"/>
              </a:defRPr>
            </a:lvl1pPr>
          </a:lstStyle>
          <a:p>
            <a:r>
              <a:rPr lang="en-US" dirty="0"/>
              <a:t>Title</a:t>
            </a:r>
            <a:endParaRPr lang="en-GB" dirty="0"/>
          </a:p>
        </p:txBody>
      </p:sp>
      <p:sp>
        <p:nvSpPr>
          <p:cNvPr id="16" name="Text Placeholder 9"/>
          <p:cNvSpPr>
            <a:spLocks noGrp="1"/>
          </p:cNvSpPr>
          <p:nvPr>
            <p:ph type="body" sz="quarter" idx="13" hasCustomPrompt="1"/>
          </p:nvPr>
        </p:nvSpPr>
        <p:spPr>
          <a:xfrm>
            <a:off x="429286" y="2977507"/>
            <a:ext cx="1882770" cy="281682"/>
          </a:xfrm>
          <a:prstGeom prst="rect">
            <a:avLst/>
          </a:prstGeom>
        </p:spPr>
        <p:txBody>
          <a:bodyPr/>
          <a:lstStyle>
            <a:lvl1pPr>
              <a:defRPr sz="1100">
                <a:solidFill>
                  <a:schemeClr val="bg1"/>
                </a:solidFill>
                <a:latin typeface="+mn-lt"/>
              </a:defRPr>
            </a:lvl1pPr>
          </a:lstStyle>
          <a:p>
            <a:pPr lvl="0"/>
            <a:r>
              <a:rPr lang="en-US" dirty="0"/>
              <a:t>DATE</a:t>
            </a:r>
          </a:p>
        </p:txBody>
      </p:sp>
      <p:sp>
        <p:nvSpPr>
          <p:cNvPr id="23" name="Freeform: Shape 22">
            <a:extLst>
              <a:ext uri="{FF2B5EF4-FFF2-40B4-BE49-F238E27FC236}">
                <a16:creationId xmlns:a16="http://schemas.microsoft.com/office/drawing/2014/main" id="{B2EA438F-BFB9-465F-82D2-743DEC795E40}"/>
              </a:ext>
            </a:extLst>
          </p:cNvPr>
          <p:cNvSpPr/>
          <p:nvPr userDrawn="1"/>
        </p:nvSpPr>
        <p:spPr>
          <a:xfrm>
            <a:off x="5949462" y="0"/>
            <a:ext cx="3200400" cy="6858000"/>
          </a:xfrm>
          <a:custGeom>
            <a:avLst/>
            <a:gdLst>
              <a:gd name="connsiteX0" fmla="*/ 2641600 w 3467100"/>
              <a:gd name="connsiteY0" fmla="*/ 0 h 6858000"/>
              <a:gd name="connsiteX1" fmla="*/ 3467100 w 3467100"/>
              <a:gd name="connsiteY1" fmla="*/ 0 h 6858000"/>
              <a:gd name="connsiteX2" fmla="*/ 3467100 w 3467100"/>
              <a:gd name="connsiteY2" fmla="*/ 6858000 h 6858000"/>
              <a:gd name="connsiteX3" fmla="*/ 0 w 3467100"/>
              <a:gd name="connsiteY3" fmla="*/ 6858000 h 6858000"/>
              <a:gd name="connsiteX4" fmla="*/ 2641600 w 3467100"/>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67100" h="6858000">
                <a:moveTo>
                  <a:pt x="2641600" y="0"/>
                </a:moveTo>
                <a:lnTo>
                  <a:pt x="3467100" y="0"/>
                </a:lnTo>
                <a:lnTo>
                  <a:pt x="3467100" y="6858000"/>
                </a:lnTo>
                <a:lnTo>
                  <a:pt x="0" y="6858000"/>
                </a:lnTo>
                <a:lnTo>
                  <a:pt x="264160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00"/>
          </a:p>
        </p:txBody>
      </p:sp>
      <p:sp>
        <p:nvSpPr>
          <p:cNvPr id="36" name="Freeform 20">
            <a:extLst>
              <a:ext uri="{FF2B5EF4-FFF2-40B4-BE49-F238E27FC236}">
                <a16:creationId xmlns:a16="http://schemas.microsoft.com/office/drawing/2014/main" id="{B393DFAB-B6D4-4992-A2E5-1E954474F758}"/>
              </a:ext>
            </a:extLst>
          </p:cNvPr>
          <p:cNvSpPr>
            <a:spLocks/>
          </p:cNvSpPr>
          <p:nvPr userDrawn="1"/>
        </p:nvSpPr>
        <p:spPr bwMode="auto">
          <a:xfrm>
            <a:off x="1179635" y="303213"/>
            <a:ext cx="7369419" cy="6056312"/>
          </a:xfrm>
          <a:custGeom>
            <a:avLst/>
            <a:gdLst>
              <a:gd name="T0" fmla="*/ 5029 w 5029"/>
              <a:gd name="T1" fmla="*/ 0 h 3815"/>
              <a:gd name="T2" fmla="*/ 0 w 5029"/>
              <a:gd name="T3" fmla="*/ 0 h 3815"/>
              <a:gd name="T4" fmla="*/ 0 w 5029"/>
              <a:gd name="T5" fmla="*/ 3815 h 3815"/>
              <a:gd name="T6" fmla="*/ 3570 w 5029"/>
              <a:gd name="T7" fmla="*/ 3815 h 3815"/>
            </a:gdLst>
            <a:ahLst/>
            <a:cxnLst>
              <a:cxn ang="0">
                <a:pos x="T0" y="T1"/>
              </a:cxn>
              <a:cxn ang="0">
                <a:pos x="T2" y="T3"/>
              </a:cxn>
              <a:cxn ang="0">
                <a:pos x="T4" y="T5"/>
              </a:cxn>
              <a:cxn ang="0">
                <a:pos x="T6" y="T7"/>
              </a:cxn>
            </a:cxnLst>
            <a:rect l="0" t="0" r="r" b="b"/>
            <a:pathLst>
              <a:path w="5029" h="3815">
                <a:moveTo>
                  <a:pt x="5029" y="0"/>
                </a:moveTo>
                <a:lnTo>
                  <a:pt x="0" y="0"/>
                </a:lnTo>
                <a:lnTo>
                  <a:pt x="0" y="3815"/>
                </a:lnTo>
                <a:lnTo>
                  <a:pt x="3570" y="3815"/>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00"/>
          </a:p>
        </p:txBody>
      </p:sp>
      <p:pic>
        <p:nvPicPr>
          <p:cNvPr id="17" name="Picture 16">
            <a:extLst>
              <a:ext uri="{FF2B5EF4-FFF2-40B4-BE49-F238E27FC236}">
                <a16:creationId xmlns:a16="http://schemas.microsoft.com/office/drawing/2014/main" id="{E543C011-E008-4A9A-87A6-F124D120CBDB}"/>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6426757" y="5735782"/>
            <a:ext cx="2486846" cy="829931"/>
          </a:xfrm>
          <a:prstGeom prst="rect">
            <a:avLst/>
          </a:prstGeom>
        </p:spPr>
      </p:pic>
    </p:spTree>
    <p:extLst>
      <p:ext uri="{BB962C8B-B14F-4D97-AF65-F5344CB8AC3E}">
        <p14:creationId xmlns:p14="http://schemas.microsoft.com/office/powerpoint/2010/main" val="1160689063"/>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Cobrand cover 3">
    <p:bg>
      <p:bgPr>
        <a:solidFill>
          <a:schemeClr val="bg1">
            <a:lumMod val="85000"/>
          </a:schemeClr>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2ED6CB61-626A-482E-941E-D7BE32E1FCB0}"/>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1" y="0"/>
            <a:ext cx="9143999" cy="6857999"/>
          </a:xfrm>
          <a:prstGeom prst="rect">
            <a:avLst/>
          </a:prstGeom>
        </p:spPr>
      </p:pic>
      <p:sp>
        <p:nvSpPr>
          <p:cNvPr id="28" name="Freeform 15">
            <a:extLst>
              <a:ext uri="{FF2B5EF4-FFF2-40B4-BE49-F238E27FC236}">
                <a16:creationId xmlns:a16="http://schemas.microsoft.com/office/drawing/2014/main" id="{4CA97B21-D769-4A00-9C2C-347AD05C2391}"/>
              </a:ext>
            </a:extLst>
          </p:cNvPr>
          <p:cNvSpPr>
            <a:spLocks/>
          </p:cNvSpPr>
          <p:nvPr userDrawn="1"/>
        </p:nvSpPr>
        <p:spPr bwMode="auto">
          <a:xfrm>
            <a:off x="1" y="0"/>
            <a:ext cx="6575181" cy="6858000"/>
          </a:xfrm>
          <a:custGeom>
            <a:avLst/>
            <a:gdLst>
              <a:gd name="T0" fmla="*/ 4487 w 4487"/>
              <a:gd name="T1" fmla="*/ 0 h 4316"/>
              <a:gd name="T2" fmla="*/ 2849 w 4487"/>
              <a:gd name="T3" fmla="*/ 4316 h 4316"/>
              <a:gd name="T4" fmla="*/ 0 w 4487"/>
              <a:gd name="T5" fmla="*/ 4300 h 4316"/>
              <a:gd name="T6" fmla="*/ 0 w 4487"/>
              <a:gd name="T7" fmla="*/ 0 h 4316"/>
              <a:gd name="T8" fmla="*/ 4487 w 4487"/>
              <a:gd name="T9" fmla="*/ 0 h 4316"/>
              <a:gd name="connsiteX0" fmla="*/ 10000 w 10000"/>
              <a:gd name="connsiteY0" fmla="*/ 0 h 10000"/>
              <a:gd name="connsiteX1" fmla="*/ 6349 w 10000"/>
              <a:gd name="connsiteY1" fmla="*/ 10000 h 10000"/>
              <a:gd name="connsiteX2" fmla="*/ 0 w 10000"/>
              <a:gd name="connsiteY2" fmla="*/ 9990 h 10000"/>
              <a:gd name="connsiteX3" fmla="*/ 0 w 10000"/>
              <a:gd name="connsiteY3" fmla="*/ 0 h 10000"/>
              <a:gd name="connsiteX4" fmla="*/ 10000 w 10000"/>
              <a:gd name="connsiteY4" fmla="*/ 0 h 10000"/>
              <a:gd name="connsiteX0" fmla="*/ 10000 w 10000"/>
              <a:gd name="connsiteY0" fmla="*/ 0 h 10000"/>
              <a:gd name="connsiteX1" fmla="*/ 6349 w 10000"/>
              <a:gd name="connsiteY1" fmla="*/ 10000 h 10000"/>
              <a:gd name="connsiteX2" fmla="*/ 0 w 10000"/>
              <a:gd name="connsiteY2" fmla="*/ 9990 h 10000"/>
              <a:gd name="connsiteX3" fmla="*/ 0 w 10000"/>
              <a:gd name="connsiteY3" fmla="*/ 0 h 10000"/>
              <a:gd name="connsiteX4" fmla="*/ 10000 w 10000"/>
              <a:gd name="connsiteY4" fmla="*/ 0 h 10000"/>
              <a:gd name="connsiteX0" fmla="*/ 10000 w 10000"/>
              <a:gd name="connsiteY0" fmla="*/ 0 h 10000"/>
              <a:gd name="connsiteX1" fmla="*/ 6349 w 10000"/>
              <a:gd name="connsiteY1" fmla="*/ 10000 h 10000"/>
              <a:gd name="connsiteX2" fmla="*/ 0 w 10000"/>
              <a:gd name="connsiteY2" fmla="*/ 10000 h 10000"/>
              <a:gd name="connsiteX3" fmla="*/ 0 w 10000"/>
              <a:gd name="connsiteY3" fmla="*/ 0 h 10000"/>
              <a:gd name="connsiteX4" fmla="*/ 10000 w 10000"/>
              <a:gd name="connsiteY4" fmla="*/ 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10000" y="0"/>
                </a:moveTo>
                <a:lnTo>
                  <a:pt x="6349" y="10000"/>
                </a:lnTo>
                <a:lnTo>
                  <a:pt x="0" y="10000"/>
                </a:lnTo>
                <a:lnTo>
                  <a:pt x="0" y="0"/>
                </a:lnTo>
                <a:lnTo>
                  <a:pt x="10000" y="0"/>
                </a:lnTo>
                <a:close/>
              </a:path>
            </a:pathLst>
          </a:custGeom>
          <a:solidFill>
            <a:srgbClr val="00617F">
              <a:alpha val="74902"/>
            </a:srgbClr>
          </a:solidFill>
          <a:ln>
            <a:noFill/>
          </a:ln>
        </p:spPr>
        <p:txBody>
          <a:bodyPr vert="horz" wrap="square" lIns="91440" tIns="45720" rIns="91440" bIns="45720" numCol="1" anchor="t" anchorCtr="0" compatLnSpc="1">
            <a:prstTxWarp prst="textNoShape">
              <a:avLst/>
            </a:prstTxWarp>
          </a:bodyPr>
          <a:lstStyle/>
          <a:p>
            <a:endParaRPr lang="en-GB" sz="1000"/>
          </a:p>
        </p:txBody>
      </p:sp>
      <p:sp>
        <p:nvSpPr>
          <p:cNvPr id="11" name="Text Placeholder 9"/>
          <p:cNvSpPr>
            <a:spLocks noGrp="1"/>
          </p:cNvSpPr>
          <p:nvPr>
            <p:ph type="body" sz="quarter" idx="12" hasCustomPrompt="1"/>
          </p:nvPr>
        </p:nvSpPr>
        <p:spPr>
          <a:xfrm>
            <a:off x="429286" y="2396493"/>
            <a:ext cx="4621896" cy="563364"/>
          </a:xfrm>
          <a:prstGeom prst="rect">
            <a:avLst/>
          </a:prstGeom>
        </p:spPr>
        <p:txBody>
          <a:bodyPr/>
          <a:lstStyle>
            <a:lvl1pPr>
              <a:defRPr sz="1800" b="0" i="0">
                <a:solidFill>
                  <a:schemeClr val="bg1"/>
                </a:solidFill>
                <a:latin typeface="+mn-lt"/>
              </a:defRPr>
            </a:lvl1pPr>
          </a:lstStyle>
          <a:p>
            <a:pPr lvl="0"/>
            <a:r>
              <a:rPr lang="en-US" dirty="0"/>
              <a:t>Subtitle</a:t>
            </a:r>
          </a:p>
        </p:txBody>
      </p:sp>
      <p:sp>
        <p:nvSpPr>
          <p:cNvPr id="2" name="Title 1"/>
          <p:cNvSpPr>
            <a:spLocks noGrp="1"/>
          </p:cNvSpPr>
          <p:nvPr>
            <p:ph type="title" hasCustomPrompt="1"/>
          </p:nvPr>
        </p:nvSpPr>
        <p:spPr>
          <a:xfrm>
            <a:off x="429286" y="1829466"/>
            <a:ext cx="4621896" cy="590922"/>
          </a:xfrm>
          <a:prstGeom prst="rect">
            <a:avLst/>
          </a:prstGeom>
        </p:spPr>
        <p:txBody>
          <a:bodyPr/>
          <a:lstStyle>
            <a:lvl1pPr>
              <a:defRPr sz="3200">
                <a:latin typeface="+mj-lt"/>
              </a:defRPr>
            </a:lvl1pPr>
          </a:lstStyle>
          <a:p>
            <a:r>
              <a:rPr lang="en-US" dirty="0"/>
              <a:t>Title</a:t>
            </a:r>
            <a:endParaRPr lang="en-GB" dirty="0"/>
          </a:p>
        </p:txBody>
      </p:sp>
      <p:sp>
        <p:nvSpPr>
          <p:cNvPr id="16" name="Text Placeholder 9"/>
          <p:cNvSpPr>
            <a:spLocks noGrp="1"/>
          </p:cNvSpPr>
          <p:nvPr>
            <p:ph type="body" sz="quarter" idx="13" hasCustomPrompt="1"/>
          </p:nvPr>
        </p:nvSpPr>
        <p:spPr>
          <a:xfrm>
            <a:off x="429286" y="2977507"/>
            <a:ext cx="1882770" cy="281682"/>
          </a:xfrm>
          <a:prstGeom prst="rect">
            <a:avLst/>
          </a:prstGeom>
        </p:spPr>
        <p:txBody>
          <a:bodyPr/>
          <a:lstStyle>
            <a:lvl1pPr>
              <a:defRPr sz="1100">
                <a:solidFill>
                  <a:schemeClr val="bg1"/>
                </a:solidFill>
                <a:latin typeface="+mn-lt"/>
              </a:defRPr>
            </a:lvl1pPr>
          </a:lstStyle>
          <a:p>
            <a:pPr lvl="0"/>
            <a:r>
              <a:rPr lang="en-US" dirty="0"/>
              <a:t>DATE</a:t>
            </a:r>
          </a:p>
        </p:txBody>
      </p:sp>
      <p:sp>
        <p:nvSpPr>
          <p:cNvPr id="23" name="Freeform: Shape 22">
            <a:extLst>
              <a:ext uri="{FF2B5EF4-FFF2-40B4-BE49-F238E27FC236}">
                <a16:creationId xmlns:a16="http://schemas.microsoft.com/office/drawing/2014/main" id="{B2EA438F-BFB9-465F-82D2-743DEC795E40}"/>
              </a:ext>
            </a:extLst>
          </p:cNvPr>
          <p:cNvSpPr/>
          <p:nvPr userDrawn="1"/>
        </p:nvSpPr>
        <p:spPr>
          <a:xfrm>
            <a:off x="5949462" y="0"/>
            <a:ext cx="3200400" cy="6858000"/>
          </a:xfrm>
          <a:custGeom>
            <a:avLst/>
            <a:gdLst>
              <a:gd name="connsiteX0" fmla="*/ 2641600 w 3467100"/>
              <a:gd name="connsiteY0" fmla="*/ 0 h 6858000"/>
              <a:gd name="connsiteX1" fmla="*/ 3467100 w 3467100"/>
              <a:gd name="connsiteY1" fmla="*/ 0 h 6858000"/>
              <a:gd name="connsiteX2" fmla="*/ 3467100 w 3467100"/>
              <a:gd name="connsiteY2" fmla="*/ 6858000 h 6858000"/>
              <a:gd name="connsiteX3" fmla="*/ 0 w 3467100"/>
              <a:gd name="connsiteY3" fmla="*/ 6858000 h 6858000"/>
              <a:gd name="connsiteX4" fmla="*/ 2641600 w 3467100"/>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67100" h="6858000">
                <a:moveTo>
                  <a:pt x="2641600" y="0"/>
                </a:moveTo>
                <a:lnTo>
                  <a:pt x="3467100" y="0"/>
                </a:lnTo>
                <a:lnTo>
                  <a:pt x="3467100" y="6858000"/>
                </a:lnTo>
                <a:lnTo>
                  <a:pt x="0" y="6858000"/>
                </a:lnTo>
                <a:lnTo>
                  <a:pt x="264160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00"/>
          </a:p>
        </p:txBody>
      </p:sp>
      <p:sp>
        <p:nvSpPr>
          <p:cNvPr id="36" name="Freeform 20">
            <a:extLst>
              <a:ext uri="{FF2B5EF4-FFF2-40B4-BE49-F238E27FC236}">
                <a16:creationId xmlns:a16="http://schemas.microsoft.com/office/drawing/2014/main" id="{B393DFAB-B6D4-4992-A2E5-1E954474F758}"/>
              </a:ext>
            </a:extLst>
          </p:cNvPr>
          <p:cNvSpPr>
            <a:spLocks/>
          </p:cNvSpPr>
          <p:nvPr userDrawn="1"/>
        </p:nvSpPr>
        <p:spPr bwMode="auto">
          <a:xfrm>
            <a:off x="1179635" y="303213"/>
            <a:ext cx="7369419" cy="6056312"/>
          </a:xfrm>
          <a:custGeom>
            <a:avLst/>
            <a:gdLst>
              <a:gd name="T0" fmla="*/ 5029 w 5029"/>
              <a:gd name="T1" fmla="*/ 0 h 3815"/>
              <a:gd name="T2" fmla="*/ 0 w 5029"/>
              <a:gd name="T3" fmla="*/ 0 h 3815"/>
              <a:gd name="T4" fmla="*/ 0 w 5029"/>
              <a:gd name="T5" fmla="*/ 3815 h 3815"/>
              <a:gd name="T6" fmla="*/ 3570 w 5029"/>
              <a:gd name="T7" fmla="*/ 3815 h 3815"/>
            </a:gdLst>
            <a:ahLst/>
            <a:cxnLst>
              <a:cxn ang="0">
                <a:pos x="T0" y="T1"/>
              </a:cxn>
              <a:cxn ang="0">
                <a:pos x="T2" y="T3"/>
              </a:cxn>
              <a:cxn ang="0">
                <a:pos x="T4" y="T5"/>
              </a:cxn>
              <a:cxn ang="0">
                <a:pos x="T6" y="T7"/>
              </a:cxn>
            </a:cxnLst>
            <a:rect l="0" t="0" r="r" b="b"/>
            <a:pathLst>
              <a:path w="5029" h="3815">
                <a:moveTo>
                  <a:pt x="5029" y="0"/>
                </a:moveTo>
                <a:lnTo>
                  <a:pt x="0" y="0"/>
                </a:lnTo>
                <a:lnTo>
                  <a:pt x="0" y="3815"/>
                </a:lnTo>
                <a:lnTo>
                  <a:pt x="3570" y="3815"/>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00"/>
          </a:p>
        </p:txBody>
      </p:sp>
      <p:sp>
        <p:nvSpPr>
          <p:cNvPr id="12" name="Text Placeholder 7">
            <a:extLst>
              <a:ext uri="{FF2B5EF4-FFF2-40B4-BE49-F238E27FC236}">
                <a16:creationId xmlns:a16="http://schemas.microsoft.com/office/drawing/2014/main" id="{16EE519B-2ADC-4399-880D-1807598F8087}"/>
              </a:ext>
            </a:extLst>
          </p:cNvPr>
          <p:cNvSpPr>
            <a:spLocks noGrp="1"/>
          </p:cNvSpPr>
          <p:nvPr>
            <p:ph type="body" sz="quarter" idx="14" hasCustomPrompt="1"/>
          </p:nvPr>
        </p:nvSpPr>
        <p:spPr>
          <a:xfrm>
            <a:off x="6499274" y="5868785"/>
            <a:ext cx="2414329" cy="696928"/>
          </a:xfrm>
          <a:prstGeom prst="rect">
            <a:avLst/>
          </a:prstGeom>
        </p:spPr>
        <p:txBody>
          <a:bodyPr anchor="ctr"/>
          <a:lstStyle>
            <a:lvl1pPr algn="ctr">
              <a:defRPr>
                <a:solidFill>
                  <a:schemeClr val="tx1"/>
                </a:solidFill>
                <a:latin typeface="+mn-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[IA logo]</a:t>
            </a:r>
            <a:endParaRPr lang="en-GB" dirty="0"/>
          </a:p>
        </p:txBody>
      </p:sp>
      <p:pic>
        <p:nvPicPr>
          <p:cNvPr id="13" name="Picture 12">
            <a:extLst>
              <a:ext uri="{FF2B5EF4-FFF2-40B4-BE49-F238E27FC236}">
                <a16:creationId xmlns:a16="http://schemas.microsoft.com/office/drawing/2014/main" id="{2AF37D20-33A9-4FBD-8A61-1ACFE517AE4B}"/>
              </a:ext>
            </a:extLst>
          </p:cNvPr>
          <p:cNvPicPr>
            <a:picLocks noChangeAspect="1"/>
          </p:cNvPicPr>
          <p:nvPr userDrawn="1"/>
        </p:nvPicPr>
        <p:blipFill>
          <a:blip r:embed="rId3" cstate="hqprint">
            <a:extLst>
              <a:ext uri="{28A0092B-C50C-407E-A947-70E740481C1C}">
                <a14:useLocalDpi xmlns:a14="http://schemas.microsoft.com/office/drawing/2010/main"/>
              </a:ext>
            </a:extLst>
          </a:blip>
          <a:stretch>
            <a:fillRect/>
          </a:stretch>
        </p:blipFill>
        <p:spPr>
          <a:xfrm>
            <a:off x="346777" y="709347"/>
            <a:ext cx="2506848" cy="836606"/>
          </a:xfrm>
          <a:prstGeom prst="rect">
            <a:avLst/>
          </a:prstGeom>
        </p:spPr>
      </p:pic>
    </p:spTree>
    <p:extLst>
      <p:ext uri="{BB962C8B-B14F-4D97-AF65-F5344CB8AC3E}">
        <p14:creationId xmlns:p14="http://schemas.microsoft.com/office/powerpoint/2010/main" val="2121694494"/>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Divider">
    <p:spTree>
      <p:nvGrpSpPr>
        <p:cNvPr id="1" name=""/>
        <p:cNvGrpSpPr/>
        <p:nvPr/>
      </p:nvGrpSpPr>
      <p:grpSpPr>
        <a:xfrm>
          <a:off x="0" y="0"/>
          <a:ext cx="0" cy="0"/>
          <a:chOff x="0" y="0"/>
          <a:chExt cx="0" cy="0"/>
        </a:xfrm>
      </p:grpSpPr>
      <p:sp>
        <p:nvSpPr>
          <p:cNvPr id="23" name="Freeform 19">
            <a:extLst>
              <a:ext uri="{FF2B5EF4-FFF2-40B4-BE49-F238E27FC236}">
                <a16:creationId xmlns:a16="http://schemas.microsoft.com/office/drawing/2014/main" id="{BDA2B24A-F630-456B-BBA7-3147A793B587}"/>
              </a:ext>
            </a:extLst>
          </p:cNvPr>
          <p:cNvSpPr>
            <a:spLocks/>
          </p:cNvSpPr>
          <p:nvPr userDrawn="1"/>
        </p:nvSpPr>
        <p:spPr bwMode="auto">
          <a:xfrm>
            <a:off x="0" y="-1774"/>
            <a:ext cx="8347085" cy="6859774"/>
          </a:xfrm>
          <a:custGeom>
            <a:avLst/>
            <a:gdLst>
              <a:gd name="T0" fmla="*/ 5029 w 5029"/>
              <a:gd name="T1" fmla="*/ 0 h 3815"/>
              <a:gd name="T2" fmla="*/ 0 w 5029"/>
              <a:gd name="T3" fmla="*/ 0 h 3815"/>
              <a:gd name="T4" fmla="*/ 0 w 5029"/>
              <a:gd name="T5" fmla="*/ 3815 h 3815"/>
              <a:gd name="T6" fmla="*/ 3570 w 5029"/>
              <a:gd name="T7" fmla="*/ 3815 h 3815"/>
              <a:gd name="T8" fmla="*/ 5029 w 5029"/>
              <a:gd name="T9" fmla="*/ 0 h 3815"/>
            </a:gdLst>
            <a:ahLst/>
            <a:cxnLst>
              <a:cxn ang="0">
                <a:pos x="T0" y="T1"/>
              </a:cxn>
              <a:cxn ang="0">
                <a:pos x="T2" y="T3"/>
              </a:cxn>
              <a:cxn ang="0">
                <a:pos x="T4" y="T5"/>
              </a:cxn>
              <a:cxn ang="0">
                <a:pos x="T6" y="T7"/>
              </a:cxn>
              <a:cxn ang="0">
                <a:pos x="T8" y="T9"/>
              </a:cxn>
            </a:cxnLst>
            <a:rect l="0" t="0" r="r" b="b"/>
            <a:pathLst>
              <a:path w="5029" h="3815">
                <a:moveTo>
                  <a:pt x="5029" y="0"/>
                </a:moveTo>
                <a:lnTo>
                  <a:pt x="0" y="0"/>
                </a:lnTo>
                <a:lnTo>
                  <a:pt x="0" y="3815"/>
                </a:lnTo>
                <a:lnTo>
                  <a:pt x="3570" y="3815"/>
                </a:lnTo>
                <a:lnTo>
                  <a:pt x="5029" y="0"/>
                </a:lnTo>
                <a:close/>
              </a:path>
            </a:pathLst>
          </a:custGeom>
          <a:solidFill>
            <a:srgbClr val="A7A7AA"/>
          </a:solidFill>
          <a:ln>
            <a:noFill/>
          </a:ln>
        </p:spPr>
        <p:txBody>
          <a:bodyPr vert="horz" wrap="square" lIns="91440" tIns="45720" rIns="91440" bIns="45720" numCol="1" anchor="t" anchorCtr="0" compatLnSpc="1">
            <a:prstTxWarp prst="textNoShape">
              <a:avLst/>
            </a:prstTxWarp>
          </a:bodyPr>
          <a:lstStyle/>
          <a:p>
            <a:endParaRPr lang="en-GB" sz="1000" dirty="0">
              <a:latin typeface="Canaccord Effra Light" panose="020B0403020203020204" pitchFamily="34" charset="0"/>
            </a:endParaRPr>
          </a:p>
        </p:txBody>
      </p:sp>
      <p:pic>
        <p:nvPicPr>
          <p:cNvPr id="21" name="Picture 20">
            <a:extLst>
              <a:ext uri="{FF2B5EF4-FFF2-40B4-BE49-F238E27FC236}">
                <a16:creationId xmlns:a16="http://schemas.microsoft.com/office/drawing/2014/main" id="{833CC0AD-D84F-4840-8D0B-6684BEE7F9E9}"/>
              </a:ext>
            </a:extLst>
          </p:cNvPr>
          <p:cNvPicPr>
            <a:picLocks/>
          </p:cNvPicPr>
          <p:nvPr userDrawn="1"/>
        </p:nvPicPr>
        <p:blipFill rotWithShape="1">
          <a:blip r:embed="rId2" cstate="screen">
            <a:extLst>
              <a:ext uri="{28A0092B-C50C-407E-A947-70E740481C1C}">
                <a14:useLocalDpi xmlns:a14="http://schemas.microsoft.com/office/drawing/2010/main"/>
              </a:ext>
            </a:extLst>
          </a:blip>
          <a:srcRect l="2338" b="5142"/>
          <a:stretch/>
        </p:blipFill>
        <p:spPr>
          <a:xfrm>
            <a:off x="0" y="3772900"/>
            <a:ext cx="4245343" cy="3084626"/>
          </a:xfrm>
          <a:prstGeom prst="rect">
            <a:avLst/>
          </a:prstGeom>
        </p:spPr>
      </p:pic>
      <p:sp>
        <p:nvSpPr>
          <p:cNvPr id="5" name="Title 4"/>
          <p:cNvSpPr>
            <a:spLocks noGrp="1"/>
          </p:cNvSpPr>
          <p:nvPr>
            <p:ph type="title" hasCustomPrompt="1"/>
          </p:nvPr>
        </p:nvSpPr>
        <p:spPr>
          <a:xfrm>
            <a:off x="390731" y="1836895"/>
            <a:ext cx="6374743" cy="576064"/>
          </a:xfrm>
          <a:prstGeom prst="rect">
            <a:avLst/>
          </a:prstGeom>
        </p:spPr>
        <p:txBody>
          <a:bodyPr/>
          <a:lstStyle>
            <a:lvl1pPr>
              <a:defRPr sz="3200">
                <a:latin typeface="+mj-lt"/>
              </a:defRPr>
            </a:lvl1pPr>
          </a:lstStyle>
          <a:p>
            <a:r>
              <a:rPr lang="en-US" dirty="0"/>
              <a:t>1. Divider title</a:t>
            </a:r>
            <a:endParaRPr lang="en-GB" dirty="0"/>
          </a:p>
        </p:txBody>
      </p:sp>
      <p:sp>
        <p:nvSpPr>
          <p:cNvPr id="10" name="Text Placeholder 9"/>
          <p:cNvSpPr>
            <a:spLocks noGrp="1"/>
          </p:cNvSpPr>
          <p:nvPr>
            <p:ph type="body" sz="quarter" idx="12" hasCustomPrompt="1"/>
          </p:nvPr>
        </p:nvSpPr>
        <p:spPr>
          <a:xfrm>
            <a:off x="390731" y="2410671"/>
            <a:ext cx="6381017" cy="563364"/>
          </a:xfrm>
          <a:prstGeom prst="rect">
            <a:avLst/>
          </a:prstGeom>
        </p:spPr>
        <p:txBody>
          <a:bodyPr/>
          <a:lstStyle>
            <a:lvl1pPr>
              <a:defRPr sz="1800" i="0">
                <a:solidFill>
                  <a:schemeClr val="bg1"/>
                </a:solidFill>
                <a:latin typeface="Canaccord Effra Light" panose="020B0403020203020204" pitchFamily="34" charset="0"/>
              </a:defRPr>
            </a:lvl1pPr>
          </a:lstStyle>
          <a:p>
            <a:pPr lvl="0"/>
            <a:r>
              <a:rPr lang="en-US" dirty="0"/>
              <a:t>Subtitle</a:t>
            </a:r>
          </a:p>
        </p:txBody>
      </p:sp>
      <p:pic>
        <p:nvPicPr>
          <p:cNvPr id="9" name="Picture 8">
            <a:extLst>
              <a:ext uri="{FF2B5EF4-FFF2-40B4-BE49-F238E27FC236}">
                <a16:creationId xmlns:a16="http://schemas.microsoft.com/office/drawing/2014/main" id="{1CD13365-C74F-4BE1-88C1-5C713BE69685}"/>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6426757" y="5735782"/>
            <a:ext cx="2486846" cy="829931"/>
          </a:xfrm>
          <a:prstGeom prst="rect">
            <a:avLst/>
          </a:prstGeom>
        </p:spPr>
      </p:pic>
    </p:spTree>
    <p:extLst>
      <p:ext uri="{BB962C8B-B14F-4D97-AF65-F5344CB8AC3E}">
        <p14:creationId xmlns:p14="http://schemas.microsoft.com/office/powerpoint/2010/main" val="122225714"/>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Cobrand Divider">
    <p:spTree>
      <p:nvGrpSpPr>
        <p:cNvPr id="1" name=""/>
        <p:cNvGrpSpPr/>
        <p:nvPr/>
      </p:nvGrpSpPr>
      <p:grpSpPr>
        <a:xfrm>
          <a:off x="0" y="0"/>
          <a:ext cx="0" cy="0"/>
          <a:chOff x="0" y="0"/>
          <a:chExt cx="0" cy="0"/>
        </a:xfrm>
      </p:grpSpPr>
      <p:sp>
        <p:nvSpPr>
          <p:cNvPr id="23" name="Freeform 19">
            <a:extLst>
              <a:ext uri="{FF2B5EF4-FFF2-40B4-BE49-F238E27FC236}">
                <a16:creationId xmlns:a16="http://schemas.microsoft.com/office/drawing/2014/main" id="{BDA2B24A-F630-456B-BBA7-3147A793B587}"/>
              </a:ext>
            </a:extLst>
          </p:cNvPr>
          <p:cNvSpPr>
            <a:spLocks/>
          </p:cNvSpPr>
          <p:nvPr userDrawn="1"/>
        </p:nvSpPr>
        <p:spPr bwMode="auto">
          <a:xfrm>
            <a:off x="0" y="-1774"/>
            <a:ext cx="8347085" cy="6859774"/>
          </a:xfrm>
          <a:custGeom>
            <a:avLst/>
            <a:gdLst>
              <a:gd name="T0" fmla="*/ 5029 w 5029"/>
              <a:gd name="T1" fmla="*/ 0 h 3815"/>
              <a:gd name="T2" fmla="*/ 0 w 5029"/>
              <a:gd name="T3" fmla="*/ 0 h 3815"/>
              <a:gd name="T4" fmla="*/ 0 w 5029"/>
              <a:gd name="T5" fmla="*/ 3815 h 3815"/>
              <a:gd name="T6" fmla="*/ 3570 w 5029"/>
              <a:gd name="T7" fmla="*/ 3815 h 3815"/>
              <a:gd name="T8" fmla="*/ 5029 w 5029"/>
              <a:gd name="T9" fmla="*/ 0 h 3815"/>
            </a:gdLst>
            <a:ahLst/>
            <a:cxnLst>
              <a:cxn ang="0">
                <a:pos x="T0" y="T1"/>
              </a:cxn>
              <a:cxn ang="0">
                <a:pos x="T2" y="T3"/>
              </a:cxn>
              <a:cxn ang="0">
                <a:pos x="T4" y="T5"/>
              </a:cxn>
              <a:cxn ang="0">
                <a:pos x="T6" y="T7"/>
              </a:cxn>
              <a:cxn ang="0">
                <a:pos x="T8" y="T9"/>
              </a:cxn>
            </a:cxnLst>
            <a:rect l="0" t="0" r="r" b="b"/>
            <a:pathLst>
              <a:path w="5029" h="3815">
                <a:moveTo>
                  <a:pt x="5029" y="0"/>
                </a:moveTo>
                <a:lnTo>
                  <a:pt x="0" y="0"/>
                </a:lnTo>
                <a:lnTo>
                  <a:pt x="0" y="3815"/>
                </a:lnTo>
                <a:lnTo>
                  <a:pt x="3570" y="3815"/>
                </a:lnTo>
                <a:lnTo>
                  <a:pt x="5029" y="0"/>
                </a:lnTo>
                <a:close/>
              </a:path>
            </a:pathLst>
          </a:custGeom>
          <a:solidFill>
            <a:srgbClr val="A7A7AA"/>
          </a:solidFill>
          <a:ln>
            <a:noFill/>
          </a:ln>
        </p:spPr>
        <p:txBody>
          <a:bodyPr vert="horz" wrap="square" lIns="91440" tIns="45720" rIns="91440" bIns="45720" numCol="1" anchor="t" anchorCtr="0" compatLnSpc="1">
            <a:prstTxWarp prst="textNoShape">
              <a:avLst/>
            </a:prstTxWarp>
          </a:bodyPr>
          <a:lstStyle/>
          <a:p>
            <a:endParaRPr lang="en-GB" sz="1000" dirty="0">
              <a:latin typeface="Canaccord Effra Light" panose="020B0403020203020204" pitchFamily="34" charset="0"/>
            </a:endParaRPr>
          </a:p>
        </p:txBody>
      </p:sp>
      <p:pic>
        <p:nvPicPr>
          <p:cNvPr id="21" name="Picture 20">
            <a:extLst>
              <a:ext uri="{FF2B5EF4-FFF2-40B4-BE49-F238E27FC236}">
                <a16:creationId xmlns:a16="http://schemas.microsoft.com/office/drawing/2014/main" id="{833CC0AD-D84F-4840-8D0B-6684BEE7F9E9}"/>
              </a:ext>
            </a:extLst>
          </p:cNvPr>
          <p:cNvPicPr>
            <a:picLocks/>
          </p:cNvPicPr>
          <p:nvPr userDrawn="1"/>
        </p:nvPicPr>
        <p:blipFill rotWithShape="1">
          <a:blip r:embed="rId2" cstate="screen">
            <a:extLst>
              <a:ext uri="{28A0092B-C50C-407E-A947-70E740481C1C}">
                <a14:useLocalDpi xmlns:a14="http://schemas.microsoft.com/office/drawing/2010/main"/>
              </a:ext>
            </a:extLst>
          </a:blip>
          <a:srcRect l="2338" b="5142"/>
          <a:stretch/>
        </p:blipFill>
        <p:spPr>
          <a:xfrm>
            <a:off x="0" y="3772900"/>
            <a:ext cx="4245343" cy="3084626"/>
          </a:xfrm>
          <a:prstGeom prst="rect">
            <a:avLst/>
          </a:prstGeom>
        </p:spPr>
      </p:pic>
      <p:sp>
        <p:nvSpPr>
          <p:cNvPr id="5" name="Title 4"/>
          <p:cNvSpPr>
            <a:spLocks noGrp="1"/>
          </p:cNvSpPr>
          <p:nvPr>
            <p:ph type="title" hasCustomPrompt="1"/>
          </p:nvPr>
        </p:nvSpPr>
        <p:spPr>
          <a:xfrm>
            <a:off x="390731" y="1836895"/>
            <a:ext cx="6374743" cy="576064"/>
          </a:xfrm>
          <a:prstGeom prst="rect">
            <a:avLst/>
          </a:prstGeom>
        </p:spPr>
        <p:txBody>
          <a:bodyPr/>
          <a:lstStyle>
            <a:lvl1pPr>
              <a:defRPr sz="3200">
                <a:latin typeface="+mj-lt"/>
              </a:defRPr>
            </a:lvl1pPr>
          </a:lstStyle>
          <a:p>
            <a:r>
              <a:rPr lang="en-US" dirty="0"/>
              <a:t>1. Divider title</a:t>
            </a:r>
            <a:endParaRPr lang="en-GB" dirty="0"/>
          </a:p>
        </p:txBody>
      </p:sp>
      <p:sp>
        <p:nvSpPr>
          <p:cNvPr id="10" name="Text Placeholder 9"/>
          <p:cNvSpPr>
            <a:spLocks noGrp="1"/>
          </p:cNvSpPr>
          <p:nvPr>
            <p:ph type="body" sz="quarter" idx="12" hasCustomPrompt="1"/>
          </p:nvPr>
        </p:nvSpPr>
        <p:spPr>
          <a:xfrm>
            <a:off x="390731" y="2410671"/>
            <a:ext cx="6381017" cy="563364"/>
          </a:xfrm>
          <a:prstGeom prst="rect">
            <a:avLst/>
          </a:prstGeom>
        </p:spPr>
        <p:txBody>
          <a:bodyPr/>
          <a:lstStyle>
            <a:lvl1pPr>
              <a:defRPr sz="1800" i="0">
                <a:solidFill>
                  <a:schemeClr val="bg1"/>
                </a:solidFill>
                <a:latin typeface="Canaccord Effra Light" panose="020B0403020203020204" pitchFamily="34" charset="0"/>
              </a:defRPr>
            </a:lvl1pPr>
          </a:lstStyle>
          <a:p>
            <a:pPr lvl="0"/>
            <a:r>
              <a:rPr lang="en-US" dirty="0"/>
              <a:t>Subtitle</a:t>
            </a:r>
          </a:p>
        </p:txBody>
      </p:sp>
      <p:sp>
        <p:nvSpPr>
          <p:cNvPr id="8" name="Text Placeholder 7">
            <a:extLst>
              <a:ext uri="{FF2B5EF4-FFF2-40B4-BE49-F238E27FC236}">
                <a16:creationId xmlns:a16="http://schemas.microsoft.com/office/drawing/2014/main" id="{7E08DAF8-0CD6-4F78-A032-11BEF09ED914}"/>
              </a:ext>
            </a:extLst>
          </p:cNvPr>
          <p:cNvSpPr>
            <a:spLocks noGrp="1"/>
          </p:cNvSpPr>
          <p:nvPr>
            <p:ph type="body" sz="quarter" idx="14" hasCustomPrompt="1"/>
          </p:nvPr>
        </p:nvSpPr>
        <p:spPr>
          <a:xfrm>
            <a:off x="6499274" y="5868785"/>
            <a:ext cx="2414329" cy="696928"/>
          </a:xfrm>
          <a:prstGeom prst="rect">
            <a:avLst/>
          </a:prstGeom>
        </p:spPr>
        <p:txBody>
          <a:bodyPr anchor="ctr"/>
          <a:lstStyle>
            <a:lvl1pPr algn="ctr">
              <a:defRPr>
                <a:solidFill>
                  <a:schemeClr val="tx1"/>
                </a:solidFill>
                <a:latin typeface="+mn-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[IA logo]</a:t>
            </a:r>
            <a:endParaRPr lang="en-GB" dirty="0"/>
          </a:p>
        </p:txBody>
      </p:sp>
      <p:pic>
        <p:nvPicPr>
          <p:cNvPr id="11" name="Picture 10">
            <a:extLst>
              <a:ext uri="{FF2B5EF4-FFF2-40B4-BE49-F238E27FC236}">
                <a16:creationId xmlns:a16="http://schemas.microsoft.com/office/drawing/2014/main" id="{6E397F93-F29D-4B05-B75E-FBC92655C95E}"/>
              </a:ext>
            </a:extLst>
          </p:cNvPr>
          <p:cNvPicPr>
            <a:picLocks noChangeAspect="1"/>
          </p:cNvPicPr>
          <p:nvPr userDrawn="1"/>
        </p:nvPicPr>
        <p:blipFill>
          <a:blip r:embed="rId3" cstate="hqprint">
            <a:extLst>
              <a:ext uri="{28A0092B-C50C-407E-A947-70E740481C1C}">
                <a14:useLocalDpi xmlns:a14="http://schemas.microsoft.com/office/drawing/2010/main"/>
              </a:ext>
            </a:extLst>
          </a:blip>
          <a:stretch>
            <a:fillRect/>
          </a:stretch>
        </p:blipFill>
        <p:spPr>
          <a:xfrm>
            <a:off x="346777" y="709347"/>
            <a:ext cx="2506848" cy="836606"/>
          </a:xfrm>
          <a:prstGeom prst="rect">
            <a:avLst/>
          </a:prstGeom>
        </p:spPr>
      </p:pic>
    </p:spTree>
    <p:extLst>
      <p:ext uri="{BB962C8B-B14F-4D97-AF65-F5344CB8AC3E}">
        <p14:creationId xmlns:p14="http://schemas.microsoft.com/office/powerpoint/2010/main" val="307823329"/>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matchingName="Title slide" type="title">
  <p:cSld name="Title slide">
    <p:spTree>
      <p:nvGrpSpPr>
        <p:cNvPr id="1" name="Shape 9"/>
        <p:cNvGrpSpPr/>
        <p:nvPr/>
      </p:nvGrpSpPr>
      <p:grpSpPr>
        <a:xfrm>
          <a:off x="0" y="0"/>
          <a:ext cx="0" cy="0"/>
          <a:chOff x="0" y="0"/>
          <a:chExt cx="0" cy="0"/>
        </a:xfrm>
      </p:grpSpPr>
      <p:cxnSp>
        <p:nvCxnSpPr>
          <p:cNvPr id="10" name="Google Shape;10;p2"/>
          <p:cNvCxnSpPr/>
          <p:nvPr/>
        </p:nvCxnSpPr>
        <p:spPr>
          <a:xfrm>
            <a:off x="4278300" y="3668217"/>
            <a:ext cx="587400" cy="0"/>
          </a:xfrm>
          <a:prstGeom prst="straightConnector1">
            <a:avLst/>
          </a:prstGeom>
          <a:noFill/>
          <a:ln w="76200" cap="flat" cmpd="sng">
            <a:solidFill>
              <a:schemeClr val="dk1"/>
            </a:solidFill>
            <a:prstDash val="solid"/>
            <a:round/>
            <a:headEnd type="none" w="sm" len="sm"/>
            <a:tailEnd type="none" w="sm" len="sm"/>
          </a:ln>
        </p:spPr>
      </p:cxnSp>
      <p:sp>
        <p:nvSpPr>
          <p:cNvPr id="11" name="Google Shape;11;p2"/>
          <p:cNvSpPr txBox="1">
            <a:spLocks noGrp="1"/>
          </p:cNvSpPr>
          <p:nvPr>
            <p:ph type="ctrTitle"/>
          </p:nvPr>
        </p:nvSpPr>
        <p:spPr>
          <a:xfrm>
            <a:off x="311700" y="794633"/>
            <a:ext cx="8520600" cy="2610400"/>
          </a:xfrm>
          <a:prstGeom prst="rect">
            <a:avLst/>
          </a:prstGeom>
        </p:spPr>
        <p:txBody>
          <a:bodyPr spcFirstLastPara="1" wrap="square" lIns="91425" tIns="91425" rIns="91425" bIns="91425" anchor="b" anchorCtr="0">
            <a:noAutofit/>
          </a:bodyPr>
          <a:lstStyle>
            <a:lvl1pPr lvl="0" algn="ctr">
              <a:spcBef>
                <a:spcPts val="0"/>
              </a:spcBef>
              <a:spcAft>
                <a:spcPts val="0"/>
              </a:spcAft>
              <a:buSzPts val="5400"/>
              <a:buNone/>
              <a:defRPr sz="5400"/>
            </a:lvl1pPr>
            <a:lvl2pPr lvl="1" algn="ctr">
              <a:spcBef>
                <a:spcPts val="0"/>
              </a:spcBef>
              <a:spcAft>
                <a:spcPts val="0"/>
              </a:spcAft>
              <a:buSzPts val="5400"/>
              <a:buNone/>
              <a:defRPr sz="5400"/>
            </a:lvl2pPr>
            <a:lvl3pPr lvl="2" algn="ctr">
              <a:spcBef>
                <a:spcPts val="0"/>
              </a:spcBef>
              <a:spcAft>
                <a:spcPts val="0"/>
              </a:spcAft>
              <a:buSzPts val="5400"/>
              <a:buNone/>
              <a:defRPr sz="5400"/>
            </a:lvl3pPr>
            <a:lvl4pPr lvl="3" algn="ctr">
              <a:spcBef>
                <a:spcPts val="0"/>
              </a:spcBef>
              <a:spcAft>
                <a:spcPts val="0"/>
              </a:spcAft>
              <a:buSzPts val="5400"/>
              <a:buNone/>
              <a:defRPr sz="5400"/>
            </a:lvl4pPr>
            <a:lvl5pPr lvl="4" algn="ctr">
              <a:spcBef>
                <a:spcPts val="0"/>
              </a:spcBef>
              <a:spcAft>
                <a:spcPts val="0"/>
              </a:spcAft>
              <a:buSzPts val="5400"/>
              <a:buNone/>
              <a:defRPr sz="5400"/>
            </a:lvl5pPr>
            <a:lvl6pPr lvl="5" algn="ctr">
              <a:spcBef>
                <a:spcPts val="0"/>
              </a:spcBef>
              <a:spcAft>
                <a:spcPts val="0"/>
              </a:spcAft>
              <a:buSzPts val="5400"/>
              <a:buNone/>
              <a:defRPr sz="5400"/>
            </a:lvl6pPr>
            <a:lvl7pPr lvl="6" algn="ctr">
              <a:spcBef>
                <a:spcPts val="0"/>
              </a:spcBef>
              <a:spcAft>
                <a:spcPts val="0"/>
              </a:spcAft>
              <a:buSzPts val="5400"/>
              <a:buNone/>
              <a:defRPr sz="5400"/>
            </a:lvl7pPr>
            <a:lvl8pPr lvl="7" algn="ctr">
              <a:spcBef>
                <a:spcPts val="0"/>
              </a:spcBef>
              <a:spcAft>
                <a:spcPts val="0"/>
              </a:spcAft>
              <a:buSzPts val="5400"/>
              <a:buNone/>
              <a:defRPr sz="5400"/>
            </a:lvl8pPr>
            <a:lvl9pPr lvl="8" algn="ctr">
              <a:spcBef>
                <a:spcPts val="0"/>
              </a:spcBef>
              <a:spcAft>
                <a:spcPts val="0"/>
              </a:spcAft>
              <a:buSzPts val="5400"/>
              <a:buNone/>
              <a:defRPr sz="5400"/>
            </a:lvl9pPr>
          </a:lstStyle>
          <a:p>
            <a:endParaRPr/>
          </a:p>
        </p:txBody>
      </p:sp>
      <p:sp>
        <p:nvSpPr>
          <p:cNvPr id="12" name="Google Shape;12;p2"/>
          <p:cNvSpPr txBox="1">
            <a:spLocks noGrp="1"/>
          </p:cNvSpPr>
          <p:nvPr>
            <p:ph type="subTitle" idx="1"/>
          </p:nvPr>
        </p:nvSpPr>
        <p:spPr>
          <a:xfrm>
            <a:off x="311700" y="4221097"/>
            <a:ext cx="8520600" cy="9780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2400"/>
              <a:buNone/>
              <a:defRPr sz="2400"/>
            </a:lvl1pPr>
            <a:lvl2pPr lvl="1" algn="ctr">
              <a:lnSpc>
                <a:spcPct val="100000"/>
              </a:lnSpc>
              <a:spcBef>
                <a:spcPts val="0"/>
              </a:spcBef>
              <a:spcAft>
                <a:spcPts val="0"/>
              </a:spcAft>
              <a:buSzPts val="2400"/>
              <a:buNone/>
              <a:defRPr sz="2400"/>
            </a:lvl2pPr>
            <a:lvl3pPr lvl="2" algn="ctr">
              <a:lnSpc>
                <a:spcPct val="100000"/>
              </a:lnSpc>
              <a:spcBef>
                <a:spcPts val="0"/>
              </a:spcBef>
              <a:spcAft>
                <a:spcPts val="0"/>
              </a:spcAft>
              <a:buSzPts val="2400"/>
              <a:buNone/>
              <a:defRPr sz="2400"/>
            </a:lvl3pPr>
            <a:lvl4pPr lvl="3" algn="ctr">
              <a:lnSpc>
                <a:spcPct val="100000"/>
              </a:lnSpc>
              <a:spcBef>
                <a:spcPts val="0"/>
              </a:spcBef>
              <a:spcAft>
                <a:spcPts val="0"/>
              </a:spcAft>
              <a:buSzPts val="2400"/>
              <a:buNone/>
              <a:defRPr sz="2400"/>
            </a:lvl4pPr>
            <a:lvl5pPr lvl="4" algn="ctr">
              <a:lnSpc>
                <a:spcPct val="100000"/>
              </a:lnSpc>
              <a:spcBef>
                <a:spcPts val="0"/>
              </a:spcBef>
              <a:spcAft>
                <a:spcPts val="0"/>
              </a:spcAft>
              <a:buSzPts val="2400"/>
              <a:buNone/>
              <a:defRPr sz="2400"/>
            </a:lvl5pPr>
            <a:lvl6pPr lvl="5" algn="ctr">
              <a:lnSpc>
                <a:spcPct val="100000"/>
              </a:lnSpc>
              <a:spcBef>
                <a:spcPts val="0"/>
              </a:spcBef>
              <a:spcAft>
                <a:spcPts val="0"/>
              </a:spcAft>
              <a:buSzPts val="2400"/>
              <a:buNone/>
              <a:defRPr sz="2400"/>
            </a:lvl6pPr>
            <a:lvl7pPr lvl="6" algn="ctr">
              <a:lnSpc>
                <a:spcPct val="100000"/>
              </a:lnSpc>
              <a:spcBef>
                <a:spcPts val="0"/>
              </a:spcBef>
              <a:spcAft>
                <a:spcPts val="0"/>
              </a:spcAft>
              <a:buSzPts val="2400"/>
              <a:buNone/>
              <a:defRPr sz="2400"/>
            </a:lvl7pPr>
            <a:lvl8pPr lvl="7" algn="ctr">
              <a:lnSpc>
                <a:spcPct val="100000"/>
              </a:lnSpc>
              <a:spcBef>
                <a:spcPts val="0"/>
              </a:spcBef>
              <a:spcAft>
                <a:spcPts val="0"/>
              </a:spcAft>
              <a:buSzPts val="2400"/>
              <a:buNone/>
              <a:defRPr sz="2400"/>
            </a:lvl8pPr>
            <a:lvl9pPr lvl="8" algn="ctr">
              <a:lnSpc>
                <a:spcPct val="100000"/>
              </a:lnSpc>
              <a:spcBef>
                <a:spcPts val="0"/>
              </a:spcBef>
              <a:spcAft>
                <a:spcPts val="0"/>
              </a:spcAft>
              <a:buSzPts val="2400"/>
              <a:buNone/>
              <a:defRPr sz="2400"/>
            </a:lvl9pPr>
          </a:lstStyle>
          <a:p>
            <a:endParaRPr/>
          </a:p>
        </p:txBody>
      </p:sp>
      <p:sp>
        <p:nvSpPr>
          <p:cNvPr id="13" name="Google Shape;13;p2"/>
          <p:cNvSpPr txBox="1">
            <a:spLocks noGrp="1"/>
          </p:cNvSpPr>
          <p:nvPr>
            <p:ph type="sldNum" idx="12"/>
          </p:nvPr>
        </p:nvSpPr>
        <p:spPr>
          <a:xfrm>
            <a:off x="8472458" y="6217623"/>
            <a:ext cx="54870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a:spcBef>
                <a:spcPts val="0"/>
              </a:spcBef>
              <a:spcAft>
                <a:spcPts val="0"/>
              </a:spcAft>
            </a:pPr>
            <a:fld id="{00000000-1234-1234-1234-123412341234}" type="slidenum">
              <a:rPr lang="en" smtClean="0"/>
              <a:pPr>
                <a:spcBef>
                  <a:spcPts val="0"/>
                </a:spcBef>
                <a:spcAft>
                  <a:spcPts val="0"/>
                </a:spcAft>
              </a:pPr>
              <a:t>‹#›</a:t>
            </a:fld>
            <a:endParaRPr lang="en"/>
          </a:p>
        </p:txBody>
      </p:sp>
    </p:spTree>
    <p:extLst>
      <p:ext uri="{BB962C8B-B14F-4D97-AF65-F5344CB8AC3E}">
        <p14:creationId xmlns:p14="http://schemas.microsoft.com/office/powerpoint/2010/main" val="1558000285"/>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matchingName="Section header" type="secHead">
  <p:cSld name="Section header">
    <p:spTree>
      <p:nvGrpSpPr>
        <p:cNvPr id="1" name="Shape 14"/>
        <p:cNvGrpSpPr/>
        <p:nvPr/>
      </p:nvGrpSpPr>
      <p:grpSpPr>
        <a:xfrm>
          <a:off x="0" y="0"/>
          <a:ext cx="0" cy="0"/>
          <a:chOff x="0" y="0"/>
          <a:chExt cx="0" cy="0"/>
        </a:xfrm>
      </p:grpSpPr>
      <p:sp>
        <p:nvSpPr>
          <p:cNvPr id="15" name="Google Shape;15;p3"/>
          <p:cNvSpPr txBox="1">
            <a:spLocks noGrp="1"/>
          </p:cNvSpPr>
          <p:nvPr>
            <p:ph type="title"/>
          </p:nvPr>
        </p:nvSpPr>
        <p:spPr>
          <a:xfrm>
            <a:off x="311700" y="3307400"/>
            <a:ext cx="8114400" cy="3261200"/>
          </a:xfrm>
          <a:prstGeom prst="rect">
            <a:avLst/>
          </a:prstGeom>
        </p:spPr>
        <p:txBody>
          <a:bodyPr spcFirstLastPara="1" wrap="square" lIns="91425" tIns="91425" rIns="91425" bIns="91425" anchor="b" anchorCtr="0">
            <a:noAutofit/>
          </a:bodyPr>
          <a:lstStyle>
            <a:lvl1pPr lvl="0">
              <a:spcBef>
                <a:spcPts val="0"/>
              </a:spcBef>
              <a:spcAft>
                <a:spcPts val="0"/>
              </a:spcAft>
              <a:buClr>
                <a:schemeClr val="lt1"/>
              </a:buClr>
              <a:buSzPts val="6800"/>
              <a:buNone/>
              <a:defRPr sz="6800">
                <a:solidFill>
                  <a:schemeClr val="lt1"/>
                </a:solidFill>
              </a:defRPr>
            </a:lvl1pPr>
            <a:lvl2pPr lvl="1">
              <a:spcBef>
                <a:spcPts val="0"/>
              </a:spcBef>
              <a:spcAft>
                <a:spcPts val="0"/>
              </a:spcAft>
              <a:buClr>
                <a:schemeClr val="lt1"/>
              </a:buClr>
              <a:buSzPts val="6800"/>
              <a:buNone/>
              <a:defRPr sz="6800">
                <a:solidFill>
                  <a:schemeClr val="lt1"/>
                </a:solidFill>
              </a:defRPr>
            </a:lvl2pPr>
            <a:lvl3pPr lvl="2">
              <a:spcBef>
                <a:spcPts val="0"/>
              </a:spcBef>
              <a:spcAft>
                <a:spcPts val="0"/>
              </a:spcAft>
              <a:buClr>
                <a:schemeClr val="lt1"/>
              </a:buClr>
              <a:buSzPts val="6800"/>
              <a:buNone/>
              <a:defRPr sz="6800">
                <a:solidFill>
                  <a:schemeClr val="lt1"/>
                </a:solidFill>
              </a:defRPr>
            </a:lvl3pPr>
            <a:lvl4pPr lvl="3">
              <a:spcBef>
                <a:spcPts val="0"/>
              </a:spcBef>
              <a:spcAft>
                <a:spcPts val="0"/>
              </a:spcAft>
              <a:buClr>
                <a:schemeClr val="lt1"/>
              </a:buClr>
              <a:buSzPts val="6800"/>
              <a:buNone/>
              <a:defRPr sz="6800">
                <a:solidFill>
                  <a:schemeClr val="lt1"/>
                </a:solidFill>
              </a:defRPr>
            </a:lvl4pPr>
            <a:lvl5pPr lvl="4">
              <a:spcBef>
                <a:spcPts val="0"/>
              </a:spcBef>
              <a:spcAft>
                <a:spcPts val="0"/>
              </a:spcAft>
              <a:buClr>
                <a:schemeClr val="lt1"/>
              </a:buClr>
              <a:buSzPts val="6800"/>
              <a:buNone/>
              <a:defRPr sz="6800">
                <a:solidFill>
                  <a:schemeClr val="lt1"/>
                </a:solidFill>
              </a:defRPr>
            </a:lvl5pPr>
            <a:lvl6pPr lvl="5">
              <a:spcBef>
                <a:spcPts val="0"/>
              </a:spcBef>
              <a:spcAft>
                <a:spcPts val="0"/>
              </a:spcAft>
              <a:buClr>
                <a:schemeClr val="lt1"/>
              </a:buClr>
              <a:buSzPts val="6800"/>
              <a:buNone/>
              <a:defRPr sz="6800">
                <a:solidFill>
                  <a:schemeClr val="lt1"/>
                </a:solidFill>
              </a:defRPr>
            </a:lvl6pPr>
            <a:lvl7pPr lvl="6">
              <a:spcBef>
                <a:spcPts val="0"/>
              </a:spcBef>
              <a:spcAft>
                <a:spcPts val="0"/>
              </a:spcAft>
              <a:buClr>
                <a:schemeClr val="lt1"/>
              </a:buClr>
              <a:buSzPts val="6800"/>
              <a:buNone/>
              <a:defRPr sz="6800">
                <a:solidFill>
                  <a:schemeClr val="lt1"/>
                </a:solidFill>
              </a:defRPr>
            </a:lvl7pPr>
            <a:lvl8pPr lvl="7">
              <a:spcBef>
                <a:spcPts val="0"/>
              </a:spcBef>
              <a:spcAft>
                <a:spcPts val="0"/>
              </a:spcAft>
              <a:buClr>
                <a:schemeClr val="lt1"/>
              </a:buClr>
              <a:buSzPts val="6800"/>
              <a:buNone/>
              <a:defRPr sz="6800">
                <a:solidFill>
                  <a:schemeClr val="lt1"/>
                </a:solidFill>
              </a:defRPr>
            </a:lvl8pPr>
            <a:lvl9pPr lvl="8">
              <a:spcBef>
                <a:spcPts val="0"/>
              </a:spcBef>
              <a:spcAft>
                <a:spcPts val="0"/>
              </a:spcAft>
              <a:buClr>
                <a:schemeClr val="lt1"/>
              </a:buClr>
              <a:buSzPts val="6800"/>
              <a:buNone/>
              <a:defRPr sz="6800">
                <a:solidFill>
                  <a:schemeClr val="lt1"/>
                </a:solidFill>
              </a:defRPr>
            </a:lvl9pPr>
          </a:lstStyle>
          <a:p>
            <a:endParaRPr/>
          </a:p>
        </p:txBody>
      </p:sp>
      <p:sp>
        <p:nvSpPr>
          <p:cNvPr id="16" name="Google Shape;16;p3"/>
          <p:cNvSpPr txBox="1">
            <a:spLocks noGrp="1"/>
          </p:cNvSpPr>
          <p:nvPr>
            <p:ph type="sldNum" idx="12"/>
          </p:nvPr>
        </p:nvSpPr>
        <p:spPr>
          <a:xfrm>
            <a:off x="8472458" y="6217623"/>
            <a:ext cx="548700" cy="524800"/>
          </a:xfrm>
          <a:prstGeom prst="rect">
            <a:avLst/>
          </a:prstGeom>
        </p:spPr>
        <p:txBody>
          <a:bodyPr spcFirstLastPara="1" wrap="square" lIns="91425" tIns="91425" rIns="91425" bIns="91425" anchor="ctr" anchorCtr="0">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a:spcBef>
                <a:spcPts val="0"/>
              </a:spcBef>
              <a:spcAft>
                <a:spcPts val="0"/>
              </a:spcAft>
            </a:pPr>
            <a:fld id="{00000000-1234-1234-1234-123412341234}" type="slidenum">
              <a:rPr lang="en" smtClean="0"/>
              <a:pPr>
                <a:spcBef>
                  <a:spcPts val="0"/>
                </a:spcBef>
                <a:spcAft>
                  <a:spcPts val="0"/>
                </a:spcAft>
              </a:pPr>
              <a:t>‹#›</a:t>
            </a:fld>
            <a:endParaRPr lang="en"/>
          </a:p>
        </p:txBody>
      </p:sp>
    </p:spTree>
    <p:extLst>
      <p:ext uri="{BB962C8B-B14F-4D97-AF65-F5344CB8AC3E}">
        <p14:creationId xmlns:p14="http://schemas.microsoft.com/office/powerpoint/2010/main" val="459894867"/>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matchingName="Title and body" type="tx">
  <p:cSld name="Title and body">
    <p:spTree>
      <p:nvGrpSpPr>
        <p:cNvPr id="1" name="Shape 17"/>
        <p:cNvGrpSpPr/>
        <p:nvPr/>
      </p:nvGrpSpPr>
      <p:grpSpPr>
        <a:xfrm>
          <a:off x="0" y="0"/>
          <a:ext cx="0" cy="0"/>
          <a:chOff x="0" y="0"/>
          <a:chExt cx="0" cy="0"/>
        </a:xfrm>
      </p:grpSpPr>
      <p:sp>
        <p:nvSpPr>
          <p:cNvPr id="18" name="Google Shape;18;p4"/>
          <p:cNvSpPr txBox="1">
            <a:spLocks noGrp="1"/>
          </p:cNvSpPr>
          <p:nvPr>
            <p:ph type="title"/>
          </p:nvPr>
        </p:nvSpPr>
        <p:spPr>
          <a:xfrm>
            <a:off x="311700" y="593367"/>
            <a:ext cx="8520600" cy="763600"/>
          </a:xfrm>
          <a:prstGeom prst="rect">
            <a:avLst/>
          </a:prstGeom>
        </p:spPr>
        <p:txBody>
          <a:bodyPr spcFirstLastPara="1" wrap="square" lIns="91425" tIns="91425" rIns="91425" bIns="91425" anchor="t" anchorCtr="0">
            <a:no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a:endParaRPr/>
          </a:p>
        </p:txBody>
      </p:sp>
      <p:sp>
        <p:nvSpPr>
          <p:cNvPr id="19" name="Google Shape;19;p4"/>
          <p:cNvSpPr txBox="1">
            <a:spLocks noGrp="1"/>
          </p:cNvSpPr>
          <p:nvPr>
            <p:ph type="body" idx="1"/>
          </p:nvPr>
        </p:nvSpPr>
        <p:spPr>
          <a:xfrm>
            <a:off x="311700" y="1536633"/>
            <a:ext cx="8520600" cy="4555200"/>
          </a:xfrm>
          <a:prstGeom prst="rect">
            <a:avLst/>
          </a:prstGeom>
        </p:spPr>
        <p:txBody>
          <a:bodyPr spcFirstLastPara="1" wrap="square" lIns="91425" tIns="91425" rIns="91425" bIns="91425" anchor="t" anchorCtr="0">
            <a:noAutofit/>
          </a:bodyPr>
          <a:lstStyle>
            <a:lvl1pPr marL="457200" lvl="0" indent="-342900">
              <a:spcBef>
                <a:spcPts val="0"/>
              </a:spcBef>
              <a:spcAft>
                <a:spcPts val="0"/>
              </a:spcAft>
              <a:buSzPts val="18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
        <p:nvSpPr>
          <p:cNvPr id="20" name="Google Shape;20;p4"/>
          <p:cNvSpPr txBox="1">
            <a:spLocks noGrp="1"/>
          </p:cNvSpPr>
          <p:nvPr>
            <p:ph type="sldNum" idx="12"/>
          </p:nvPr>
        </p:nvSpPr>
        <p:spPr>
          <a:xfrm>
            <a:off x="8472458" y="6217623"/>
            <a:ext cx="54870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a:spcBef>
                <a:spcPts val="0"/>
              </a:spcBef>
              <a:spcAft>
                <a:spcPts val="0"/>
              </a:spcAft>
            </a:pPr>
            <a:fld id="{00000000-1234-1234-1234-123412341234}" type="slidenum">
              <a:rPr lang="en" smtClean="0"/>
              <a:pPr>
                <a:spcBef>
                  <a:spcPts val="0"/>
                </a:spcBef>
                <a:spcAft>
                  <a:spcPts val="0"/>
                </a:spcAft>
              </a:pPr>
              <a:t>‹#›</a:t>
            </a:fld>
            <a:endParaRPr lang="en"/>
          </a:p>
        </p:txBody>
      </p:sp>
    </p:spTree>
    <p:extLst>
      <p:ext uri="{BB962C8B-B14F-4D97-AF65-F5344CB8AC3E}">
        <p14:creationId xmlns:p14="http://schemas.microsoft.com/office/powerpoint/2010/main" val="3033058682"/>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matchingName="Title and two columns" type="twoColTx">
  <p:cSld name="Title and two columns">
    <p:spTree>
      <p:nvGrpSpPr>
        <p:cNvPr id="1" name="Shape 21"/>
        <p:cNvGrpSpPr/>
        <p:nvPr/>
      </p:nvGrpSpPr>
      <p:grpSpPr>
        <a:xfrm>
          <a:off x="0" y="0"/>
          <a:ext cx="0" cy="0"/>
          <a:chOff x="0" y="0"/>
          <a:chExt cx="0" cy="0"/>
        </a:xfrm>
      </p:grpSpPr>
      <p:sp>
        <p:nvSpPr>
          <p:cNvPr id="22" name="Google Shape;22;p5"/>
          <p:cNvSpPr txBox="1">
            <a:spLocks noGrp="1"/>
          </p:cNvSpPr>
          <p:nvPr>
            <p:ph type="title"/>
          </p:nvPr>
        </p:nvSpPr>
        <p:spPr>
          <a:xfrm>
            <a:off x="311700" y="593367"/>
            <a:ext cx="8520600" cy="763600"/>
          </a:xfrm>
          <a:prstGeom prst="rect">
            <a:avLst/>
          </a:prstGeom>
        </p:spPr>
        <p:txBody>
          <a:bodyPr spcFirstLastPara="1" wrap="square" lIns="91425" tIns="91425" rIns="91425" bIns="91425" anchor="t" anchorCtr="0">
            <a:no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a:endParaRPr/>
          </a:p>
        </p:txBody>
      </p:sp>
      <p:sp>
        <p:nvSpPr>
          <p:cNvPr id="23" name="Google Shape;23;p5"/>
          <p:cNvSpPr txBox="1">
            <a:spLocks noGrp="1"/>
          </p:cNvSpPr>
          <p:nvPr>
            <p:ph type="body" idx="1"/>
          </p:nvPr>
        </p:nvSpPr>
        <p:spPr>
          <a:xfrm>
            <a:off x="311700" y="1536633"/>
            <a:ext cx="3999900" cy="4555200"/>
          </a:xfrm>
          <a:prstGeom prst="rect">
            <a:avLst/>
          </a:prstGeom>
        </p:spPr>
        <p:txBody>
          <a:bodyPr spcFirstLastPara="1" wrap="square" lIns="91425" tIns="91425" rIns="91425" bIns="91425" anchor="t" anchorCtr="0">
            <a:noAutofit/>
          </a:bodyPr>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24" name="Google Shape;24;p5"/>
          <p:cNvSpPr txBox="1">
            <a:spLocks noGrp="1"/>
          </p:cNvSpPr>
          <p:nvPr>
            <p:ph type="body" idx="2"/>
          </p:nvPr>
        </p:nvSpPr>
        <p:spPr>
          <a:xfrm>
            <a:off x="4832400" y="1536633"/>
            <a:ext cx="3999900" cy="4555200"/>
          </a:xfrm>
          <a:prstGeom prst="rect">
            <a:avLst/>
          </a:prstGeom>
        </p:spPr>
        <p:txBody>
          <a:bodyPr spcFirstLastPara="1" wrap="square" lIns="91425" tIns="91425" rIns="91425" bIns="91425" anchor="t" anchorCtr="0">
            <a:noAutofit/>
          </a:bodyPr>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25" name="Google Shape;25;p5"/>
          <p:cNvSpPr txBox="1">
            <a:spLocks noGrp="1"/>
          </p:cNvSpPr>
          <p:nvPr>
            <p:ph type="sldNum" idx="12"/>
          </p:nvPr>
        </p:nvSpPr>
        <p:spPr>
          <a:xfrm>
            <a:off x="8472458" y="6217623"/>
            <a:ext cx="54870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a:spcBef>
                <a:spcPts val="0"/>
              </a:spcBef>
              <a:spcAft>
                <a:spcPts val="0"/>
              </a:spcAft>
            </a:pPr>
            <a:fld id="{00000000-1234-1234-1234-123412341234}" type="slidenum">
              <a:rPr lang="en" smtClean="0"/>
              <a:pPr>
                <a:spcBef>
                  <a:spcPts val="0"/>
                </a:spcBef>
                <a:spcAft>
                  <a:spcPts val="0"/>
                </a:spcAft>
              </a:pPr>
              <a:t>‹#›</a:t>
            </a:fld>
            <a:endParaRPr lang="en"/>
          </a:p>
        </p:txBody>
      </p:sp>
    </p:spTree>
    <p:extLst>
      <p:ext uri="{BB962C8B-B14F-4D97-AF65-F5344CB8AC3E}">
        <p14:creationId xmlns:p14="http://schemas.microsoft.com/office/powerpoint/2010/main" val="1647608495"/>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matchingName="Title only" type="titleOnly">
  <p:cSld name="Title only">
    <p:spTree>
      <p:nvGrpSpPr>
        <p:cNvPr id="1" name="Shape 26"/>
        <p:cNvGrpSpPr/>
        <p:nvPr/>
      </p:nvGrpSpPr>
      <p:grpSpPr>
        <a:xfrm>
          <a:off x="0" y="0"/>
          <a:ext cx="0" cy="0"/>
          <a:chOff x="0" y="0"/>
          <a:chExt cx="0" cy="0"/>
        </a:xfrm>
      </p:grpSpPr>
      <p:sp>
        <p:nvSpPr>
          <p:cNvPr id="27" name="Google Shape;27;p6"/>
          <p:cNvSpPr txBox="1">
            <a:spLocks noGrp="1"/>
          </p:cNvSpPr>
          <p:nvPr>
            <p:ph type="title"/>
          </p:nvPr>
        </p:nvSpPr>
        <p:spPr>
          <a:xfrm>
            <a:off x="311700" y="593367"/>
            <a:ext cx="8520600" cy="763600"/>
          </a:xfrm>
          <a:prstGeom prst="rect">
            <a:avLst/>
          </a:prstGeom>
        </p:spPr>
        <p:txBody>
          <a:bodyPr spcFirstLastPara="1" wrap="square" lIns="91425" tIns="91425" rIns="91425" bIns="91425" anchor="t" anchorCtr="0">
            <a:no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a:endParaRPr/>
          </a:p>
        </p:txBody>
      </p:sp>
      <p:sp>
        <p:nvSpPr>
          <p:cNvPr id="28" name="Google Shape;28;p6"/>
          <p:cNvSpPr txBox="1">
            <a:spLocks noGrp="1"/>
          </p:cNvSpPr>
          <p:nvPr>
            <p:ph type="sldNum" idx="12"/>
          </p:nvPr>
        </p:nvSpPr>
        <p:spPr>
          <a:xfrm>
            <a:off x="8472458" y="6217623"/>
            <a:ext cx="54870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a:spcBef>
                <a:spcPts val="0"/>
              </a:spcBef>
              <a:spcAft>
                <a:spcPts val="0"/>
              </a:spcAft>
            </a:pPr>
            <a:fld id="{00000000-1234-1234-1234-123412341234}" type="slidenum">
              <a:rPr lang="en" smtClean="0"/>
              <a:pPr>
                <a:spcBef>
                  <a:spcPts val="0"/>
                </a:spcBef>
                <a:spcAft>
                  <a:spcPts val="0"/>
                </a:spcAft>
              </a:pPr>
              <a:t>‹#›</a:t>
            </a:fld>
            <a:endParaRPr lang="en"/>
          </a:p>
        </p:txBody>
      </p:sp>
    </p:spTree>
    <p:extLst>
      <p:ext uri="{BB962C8B-B14F-4D97-AF65-F5344CB8AC3E}">
        <p14:creationId xmlns:p14="http://schemas.microsoft.com/office/powerpoint/2010/main" val="4092259229"/>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matchingName="One column text">
  <p:cSld name="One column text">
    <p:spTree>
      <p:nvGrpSpPr>
        <p:cNvPr id="1" name="Shape 29"/>
        <p:cNvGrpSpPr/>
        <p:nvPr/>
      </p:nvGrpSpPr>
      <p:grpSpPr>
        <a:xfrm>
          <a:off x="0" y="0"/>
          <a:ext cx="0" cy="0"/>
          <a:chOff x="0" y="0"/>
          <a:chExt cx="0" cy="0"/>
        </a:xfrm>
      </p:grpSpPr>
      <p:sp>
        <p:nvSpPr>
          <p:cNvPr id="30" name="Google Shape;30;p7"/>
          <p:cNvSpPr txBox="1">
            <a:spLocks noGrp="1"/>
          </p:cNvSpPr>
          <p:nvPr>
            <p:ph type="title"/>
          </p:nvPr>
        </p:nvSpPr>
        <p:spPr>
          <a:xfrm>
            <a:off x="311700" y="842400"/>
            <a:ext cx="2808000" cy="1007600"/>
          </a:xfrm>
          <a:prstGeom prst="rect">
            <a:avLst/>
          </a:prstGeom>
        </p:spPr>
        <p:txBody>
          <a:bodyPr spcFirstLastPara="1" wrap="square" lIns="91425" tIns="91425" rIns="91425" bIns="91425" anchor="b" anchorCtr="0">
            <a:no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31" name="Google Shape;31;p7"/>
          <p:cNvSpPr txBox="1">
            <a:spLocks noGrp="1"/>
          </p:cNvSpPr>
          <p:nvPr>
            <p:ph type="body" idx="1"/>
          </p:nvPr>
        </p:nvSpPr>
        <p:spPr>
          <a:xfrm>
            <a:off x="311700" y="1987833"/>
            <a:ext cx="2808000" cy="4104000"/>
          </a:xfrm>
          <a:prstGeom prst="rect">
            <a:avLst/>
          </a:prstGeom>
        </p:spPr>
        <p:txBody>
          <a:bodyPr spcFirstLastPara="1" wrap="square" lIns="91425" tIns="91425" rIns="91425" bIns="91425" anchor="t" anchorCtr="0">
            <a:noAutofit/>
          </a:bodyPr>
          <a:lstStyle>
            <a:lvl1pPr marL="457200" lvl="0" indent="-304800">
              <a:spcBef>
                <a:spcPts val="0"/>
              </a:spcBef>
              <a:spcAft>
                <a:spcPts val="0"/>
              </a:spcAft>
              <a:buSzPts val="1200"/>
              <a:buChar char="●"/>
              <a:defRPr sz="12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32" name="Google Shape;32;p7"/>
          <p:cNvSpPr txBox="1">
            <a:spLocks noGrp="1"/>
          </p:cNvSpPr>
          <p:nvPr>
            <p:ph type="sldNum" idx="12"/>
          </p:nvPr>
        </p:nvSpPr>
        <p:spPr>
          <a:xfrm>
            <a:off x="8472458" y="6217623"/>
            <a:ext cx="54870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a:spcBef>
                <a:spcPts val="0"/>
              </a:spcBef>
              <a:spcAft>
                <a:spcPts val="0"/>
              </a:spcAft>
            </a:pPr>
            <a:fld id="{00000000-1234-1234-1234-123412341234}" type="slidenum">
              <a:rPr lang="en" smtClean="0"/>
              <a:pPr>
                <a:spcBef>
                  <a:spcPts val="0"/>
                </a:spcBef>
                <a:spcAft>
                  <a:spcPts val="0"/>
                </a:spcAft>
              </a:pPr>
              <a:t>‹#›</a:t>
            </a:fld>
            <a:endParaRPr lang="en"/>
          </a:p>
        </p:txBody>
      </p:sp>
    </p:spTree>
    <p:extLst>
      <p:ext uri="{BB962C8B-B14F-4D97-AF65-F5344CB8AC3E}">
        <p14:creationId xmlns:p14="http://schemas.microsoft.com/office/powerpoint/2010/main" val="51559403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2 col blu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Text 1"/>
          <p:cNvSpPr>
            <a:spLocks noGrp="1"/>
          </p:cNvSpPr>
          <p:nvPr>
            <p:ph sz="half" idx="1" hasCustomPrompt="1"/>
          </p:nvPr>
        </p:nvSpPr>
        <p:spPr>
          <a:xfrm>
            <a:off x="348933" y="958677"/>
            <a:ext cx="3901282" cy="5097600"/>
          </a:xfrm>
          <a:solidFill>
            <a:schemeClr val="tx2"/>
          </a:solidFill>
        </p:spPr>
        <p:txBody>
          <a:bodyPr lIns="90000" tIns="43200" rIns="90000" bIns="43200">
            <a:noAutofit/>
          </a:bodyPr>
          <a:lstStyle>
            <a:lvl1pPr>
              <a:defRPr sz="1100">
                <a:latin typeface="Canaccord Effra Light" panose="020B0403020203020204" pitchFamily="34" charset="0"/>
              </a:defRPr>
            </a:lvl1pPr>
            <a:lvl2pPr>
              <a:defRPr sz="1000">
                <a:latin typeface="Canaccord Effra Light" panose="020B0403020203020204" pitchFamily="34" charset="0"/>
              </a:defRPr>
            </a:lvl2pPr>
            <a:lvl3pPr>
              <a:defRPr sz="1000">
                <a:latin typeface="Canaccord Effra Light" panose="020B0403020203020204" pitchFamily="34" charset="0"/>
              </a:defRPr>
            </a:lvl3pPr>
            <a:lvl4pPr>
              <a:defRPr sz="1000">
                <a:latin typeface="Canaccord Effra Light" panose="020B0403020203020204" pitchFamily="34" charset="0"/>
              </a:defRPr>
            </a:lvl4pPr>
            <a:lvl5pPr>
              <a:defRPr sz="1000">
                <a:latin typeface="Canaccord Effra Light" panose="020B0403020203020204" pitchFamily="34" charset="0"/>
              </a:defRPr>
            </a:lvl5pPr>
            <a:lvl6pPr>
              <a:defRPr sz="1000"/>
            </a:lvl6pPr>
            <a:lvl7pPr>
              <a:defRPr sz="1800"/>
            </a:lvl7pPr>
            <a:lvl8pPr>
              <a:defRPr sz="1800"/>
            </a:lvl8pPr>
            <a:lvl9pPr>
              <a:defRPr sz="1800"/>
            </a:lvl9pPr>
          </a:lstStyle>
          <a:p>
            <a:pPr lvl="1"/>
            <a:r>
              <a:rPr lang="en-US" dirty="0"/>
              <a:t>For bullets, use ALT + SHIFT +  ← or  → </a:t>
            </a:r>
          </a:p>
          <a:p>
            <a:pPr lvl="2"/>
            <a:r>
              <a:rPr lang="en-US" dirty="0"/>
              <a:t>Bullet 1</a:t>
            </a:r>
          </a:p>
          <a:p>
            <a:pPr lvl="3"/>
            <a:r>
              <a:rPr lang="en-US" dirty="0"/>
              <a:t>bullet 2</a:t>
            </a:r>
          </a:p>
          <a:p>
            <a:pPr lvl="4"/>
            <a:r>
              <a:rPr lang="en-US" dirty="0"/>
              <a:t>bullet 3</a:t>
            </a:r>
          </a:p>
          <a:p>
            <a:pPr lvl="5"/>
            <a:r>
              <a:rPr lang="en-US" dirty="0"/>
              <a:t>bullet 4</a:t>
            </a:r>
          </a:p>
        </p:txBody>
      </p:sp>
      <p:sp>
        <p:nvSpPr>
          <p:cNvPr id="4" name="Text 2"/>
          <p:cNvSpPr>
            <a:spLocks noGrp="1"/>
          </p:cNvSpPr>
          <p:nvPr>
            <p:ph sz="half" idx="2" hasCustomPrompt="1"/>
          </p:nvPr>
        </p:nvSpPr>
        <p:spPr>
          <a:xfrm>
            <a:off x="4901538" y="958677"/>
            <a:ext cx="4017600" cy="5097600"/>
          </a:xfrm>
          <a:solidFill>
            <a:schemeClr val="tx2"/>
          </a:solidFill>
        </p:spPr>
        <p:txBody>
          <a:bodyPr lIns="90000" tIns="43200" rIns="90000" bIns="43200">
            <a:noAutofit/>
          </a:bodyPr>
          <a:lstStyle>
            <a:lvl1pPr>
              <a:defRPr sz="1100"/>
            </a:lvl1pPr>
            <a:lvl2pPr>
              <a:defRPr sz="1000"/>
            </a:lvl2pPr>
            <a:lvl3pPr>
              <a:defRPr sz="1000"/>
            </a:lvl3pPr>
            <a:lvl4pPr>
              <a:defRPr sz="1000"/>
            </a:lvl4pPr>
            <a:lvl5pPr>
              <a:defRPr sz="1000"/>
            </a:lvl5pPr>
            <a:lvl6pPr>
              <a:defRPr sz="1000"/>
            </a:lvl6pPr>
            <a:lvl7pPr>
              <a:defRPr sz="1800"/>
            </a:lvl7pPr>
            <a:lvl8pPr>
              <a:defRPr sz="1800"/>
            </a:lvl8pPr>
            <a:lvl9pPr>
              <a:defRPr sz="1800"/>
            </a:lvl9pPr>
          </a:lstStyle>
          <a:p>
            <a:pPr lvl="1"/>
            <a:r>
              <a:rPr lang="en-US" dirty="0"/>
              <a:t>For bullets, use ALT + SHIFT +  ← or  → </a:t>
            </a:r>
          </a:p>
          <a:p>
            <a:pPr lvl="2"/>
            <a:r>
              <a:rPr lang="en-US" dirty="0"/>
              <a:t>Bullet 1</a:t>
            </a:r>
          </a:p>
          <a:p>
            <a:pPr lvl="3"/>
            <a:r>
              <a:rPr lang="en-US" dirty="0"/>
              <a:t>bullet 2</a:t>
            </a:r>
          </a:p>
          <a:p>
            <a:pPr lvl="4"/>
            <a:r>
              <a:rPr lang="en-US" dirty="0"/>
              <a:t>bullet 3</a:t>
            </a:r>
          </a:p>
          <a:p>
            <a:pPr lvl="5"/>
            <a:r>
              <a:rPr lang="en-US" dirty="0"/>
              <a:t>bullet 4</a:t>
            </a:r>
          </a:p>
        </p:txBody>
      </p:sp>
      <p:sp>
        <p:nvSpPr>
          <p:cNvPr id="10" name="Strapline"/>
          <p:cNvSpPr>
            <a:spLocks noGrp="1"/>
          </p:cNvSpPr>
          <p:nvPr>
            <p:ph type="body" sz="quarter" idx="13"/>
          </p:nvPr>
        </p:nvSpPr>
        <p:spPr>
          <a:xfrm>
            <a:off x="222646" y="-506340"/>
            <a:ext cx="8696492" cy="72000"/>
          </a:xfrm>
        </p:spPr>
        <p:txBody>
          <a:bodyPr rIns="0" anchor="ctr" anchorCtr="1">
            <a:noAutofit/>
          </a:bodyPr>
          <a:lstStyle>
            <a:lvl1pPr>
              <a:defRPr sz="500">
                <a:solidFill>
                  <a:srgbClr val="FFC000"/>
                </a:solidFill>
                <a:latin typeface="Canaccord Effra Light" panose="020B0403020203020204" pitchFamily="34" charset="0"/>
              </a:defRPr>
            </a:lvl1pPr>
          </a:lstStyle>
          <a:p>
            <a:pPr lvl="0"/>
            <a:r>
              <a:rPr lang="en-US"/>
              <a:t>Edit Master text styles</a:t>
            </a:r>
          </a:p>
        </p:txBody>
      </p:sp>
      <p:cxnSp>
        <p:nvCxnSpPr>
          <p:cNvPr id="8" name="Straight Connector 5"/>
          <p:cNvCxnSpPr/>
          <p:nvPr userDrawn="1"/>
        </p:nvCxnSpPr>
        <p:spPr>
          <a:xfrm>
            <a:off x="4565606" y="958677"/>
            <a:ext cx="0" cy="5083200"/>
          </a:xfrm>
          <a:prstGeom prst="line">
            <a:avLst/>
          </a:prstGeom>
          <a:ln w="3175">
            <a:solidFill>
              <a:schemeClr val="accent1"/>
            </a:solidFill>
          </a:ln>
        </p:spPr>
        <p:style>
          <a:lnRef idx="1">
            <a:schemeClr val="accent1"/>
          </a:lnRef>
          <a:fillRef idx="0">
            <a:schemeClr val="accent1"/>
          </a:fillRef>
          <a:effectRef idx="0">
            <a:schemeClr val="accent1"/>
          </a:effectRef>
          <a:fontRef idx="minor">
            <a:schemeClr val="tx1"/>
          </a:fontRef>
        </p:style>
      </p:cxnSp>
      <p:sp>
        <p:nvSpPr>
          <p:cNvPr id="13" name="Slide Number Placeholder 12"/>
          <p:cNvSpPr>
            <a:spLocks noGrp="1"/>
          </p:cNvSpPr>
          <p:nvPr>
            <p:ph type="sldNum" sz="quarter" idx="16"/>
          </p:nvPr>
        </p:nvSpPr>
        <p:spPr/>
        <p:txBody>
          <a:bodyPr/>
          <a:lstStyle>
            <a:lvl1pPr algn="r">
              <a:defRPr/>
            </a:lvl1pPr>
          </a:lstStyle>
          <a:p>
            <a:r>
              <a:rPr lang="en-GB" dirty="0">
                <a:latin typeface="Canaccord Effra Light" panose="020B0403020203020204" pitchFamily="34" charset="0"/>
              </a:rPr>
              <a:t>Page </a:t>
            </a:r>
            <a:fld id="{AC40D300-7E6C-4A5E-95BD-6609AC2BB9E9}" type="slidenum">
              <a:rPr lang="en-GB" smtClean="0">
                <a:latin typeface="Canaccord Effra Light" panose="020B0403020203020204" pitchFamily="34" charset="0"/>
              </a:rPr>
              <a:pPr/>
              <a:t>‹#›</a:t>
            </a:fld>
            <a:endParaRPr lang="en-GB" dirty="0">
              <a:latin typeface="Canaccord Effra Light" panose="020B0403020203020204" pitchFamily="34" charset="0"/>
            </a:endParaRPr>
          </a:p>
        </p:txBody>
      </p:sp>
    </p:spTree>
    <p:extLst>
      <p:ext uri="{BB962C8B-B14F-4D97-AF65-F5344CB8AC3E}">
        <p14:creationId xmlns:p14="http://schemas.microsoft.com/office/powerpoint/2010/main" val="1206903421"/>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matchingName="Main point">
  <p:cSld name="Main point">
    <p:spTree>
      <p:nvGrpSpPr>
        <p:cNvPr id="1" name="Shape 33"/>
        <p:cNvGrpSpPr/>
        <p:nvPr/>
      </p:nvGrpSpPr>
      <p:grpSpPr>
        <a:xfrm>
          <a:off x="0" y="0"/>
          <a:ext cx="0" cy="0"/>
          <a:chOff x="0" y="0"/>
          <a:chExt cx="0" cy="0"/>
        </a:xfrm>
      </p:grpSpPr>
      <p:sp>
        <p:nvSpPr>
          <p:cNvPr id="34" name="Google Shape;34;p8"/>
          <p:cNvSpPr txBox="1">
            <a:spLocks noGrp="1"/>
          </p:cNvSpPr>
          <p:nvPr>
            <p:ph type="title"/>
          </p:nvPr>
        </p:nvSpPr>
        <p:spPr>
          <a:xfrm>
            <a:off x="490250" y="701800"/>
            <a:ext cx="5683800" cy="5454400"/>
          </a:xfrm>
          <a:prstGeom prst="rect">
            <a:avLst/>
          </a:prstGeom>
        </p:spPr>
        <p:txBody>
          <a:bodyPr spcFirstLastPara="1" wrap="square" lIns="91425" tIns="91425" rIns="91425" bIns="91425" anchor="ctr" anchorCtr="0">
            <a:noAutofit/>
          </a:bodyPr>
          <a:lstStyle>
            <a:lvl1pPr lvl="0">
              <a:spcBef>
                <a:spcPts val="0"/>
              </a:spcBef>
              <a:spcAft>
                <a:spcPts val="0"/>
              </a:spcAft>
              <a:buClr>
                <a:schemeClr val="lt1"/>
              </a:buClr>
              <a:buSzPts val="4800"/>
              <a:buNone/>
              <a:defRPr sz="4800">
                <a:solidFill>
                  <a:schemeClr val="lt1"/>
                </a:solidFill>
              </a:defRPr>
            </a:lvl1pPr>
            <a:lvl2pPr lvl="1">
              <a:spcBef>
                <a:spcPts val="0"/>
              </a:spcBef>
              <a:spcAft>
                <a:spcPts val="0"/>
              </a:spcAft>
              <a:buClr>
                <a:schemeClr val="lt1"/>
              </a:buClr>
              <a:buSzPts val="4800"/>
              <a:buNone/>
              <a:defRPr sz="4800">
                <a:solidFill>
                  <a:schemeClr val="lt1"/>
                </a:solidFill>
              </a:defRPr>
            </a:lvl2pPr>
            <a:lvl3pPr lvl="2">
              <a:spcBef>
                <a:spcPts val="0"/>
              </a:spcBef>
              <a:spcAft>
                <a:spcPts val="0"/>
              </a:spcAft>
              <a:buClr>
                <a:schemeClr val="lt1"/>
              </a:buClr>
              <a:buSzPts val="4800"/>
              <a:buNone/>
              <a:defRPr sz="4800">
                <a:solidFill>
                  <a:schemeClr val="lt1"/>
                </a:solidFill>
              </a:defRPr>
            </a:lvl3pPr>
            <a:lvl4pPr lvl="3">
              <a:spcBef>
                <a:spcPts val="0"/>
              </a:spcBef>
              <a:spcAft>
                <a:spcPts val="0"/>
              </a:spcAft>
              <a:buClr>
                <a:schemeClr val="lt1"/>
              </a:buClr>
              <a:buSzPts val="4800"/>
              <a:buNone/>
              <a:defRPr sz="4800">
                <a:solidFill>
                  <a:schemeClr val="lt1"/>
                </a:solidFill>
              </a:defRPr>
            </a:lvl4pPr>
            <a:lvl5pPr lvl="4">
              <a:spcBef>
                <a:spcPts val="0"/>
              </a:spcBef>
              <a:spcAft>
                <a:spcPts val="0"/>
              </a:spcAft>
              <a:buClr>
                <a:schemeClr val="lt1"/>
              </a:buClr>
              <a:buSzPts val="4800"/>
              <a:buNone/>
              <a:defRPr sz="4800">
                <a:solidFill>
                  <a:schemeClr val="lt1"/>
                </a:solidFill>
              </a:defRPr>
            </a:lvl5pPr>
            <a:lvl6pPr lvl="5">
              <a:spcBef>
                <a:spcPts val="0"/>
              </a:spcBef>
              <a:spcAft>
                <a:spcPts val="0"/>
              </a:spcAft>
              <a:buClr>
                <a:schemeClr val="lt1"/>
              </a:buClr>
              <a:buSzPts val="4800"/>
              <a:buNone/>
              <a:defRPr sz="4800">
                <a:solidFill>
                  <a:schemeClr val="lt1"/>
                </a:solidFill>
              </a:defRPr>
            </a:lvl6pPr>
            <a:lvl7pPr lvl="6">
              <a:spcBef>
                <a:spcPts val="0"/>
              </a:spcBef>
              <a:spcAft>
                <a:spcPts val="0"/>
              </a:spcAft>
              <a:buClr>
                <a:schemeClr val="lt1"/>
              </a:buClr>
              <a:buSzPts val="4800"/>
              <a:buNone/>
              <a:defRPr sz="4800">
                <a:solidFill>
                  <a:schemeClr val="lt1"/>
                </a:solidFill>
              </a:defRPr>
            </a:lvl7pPr>
            <a:lvl8pPr lvl="7">
              <a:spcBef>
                <a:spcPts val="0"/>
              </a:spcBef>
              <a:spcAft>
                <a:spcPts val="0"/>
              </a:spcAft>
              <a:buClr>
                <a:schemeClr val="lt1"/>
              </a:buClr>
              <a:buSzPts val="4800"/>
              <a:buNone/>
              <a:defRPr sz="4800">
                <a:solidFill>
                  <a:schemeClr val="lt1"/>
                </a:solidFill>
              </a:defRPr>
            </a:lvl8pPr>
            <a:lvl9pPr lvl="8">
              <a:spcBef>
                <a:spcPts val="0"/>
              </a:spcBef>
              <a:spcAft>
                <a:spcPts val="0"/>
              </a:spcAft>
              <a:buClr>
                <a:schemeClr val="lt1"/>
              </a:buClr>
              <a:buSzPts val="4800"/>
              <a:buNone/>
              <a:defRPr sz="4800">
                <a:solidFill>
                  <a:schemeClr val="lt1"/>
                </a:solidFill>
              </a:defRPr>
            </a:lvl9pPr>
          </a:lstStyle>
          <a:p>
            <a:endParaRPr/>
          </a:p>
        </p:txBody>
      </p:sp>
      <p:sp>
        <p:nvSpPr>
          <p:cNvPr id="35" name="Google Shape;35;p8"/>
          <p:cNvSpPr txBox="1">
            <a:spLocks noGrp="1"/>
          </p:cNvSpPr>
          <p:nvPr>
            <p:ph type="sldNum" idx="12"/>
          </p:nvPr>
        </p:nvSpPr>
        <p:spPr>
          <a:xfrm>
            <a:off x="8472458" y="6217623"/>
            <a:ext cx="548700" cy="524800"/>
          </a:xfrm>
          <a:prstGeom prst="rect">
            <a:avLst/>
          </a:prstGeom>
        </p:spPr>
        <p:txBody>
          <a:bodyPr spcFirstLastPara="1" wrap="square" lIns="91425" tIns="91425" rIns="91425" bIns="91425" anchor="ctr" anchorCtr="0">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a:spcBef>
                <a:spcPts val="0"/>
              </a:spcBef>
              <a:spcAft>
                <a:spcPts val="0"/>
              </a:spcAft>
            </a:pPr>
            <a:fld id="{00000000-1234-1234-1234-123412341234}" type="slidenum">
              <a:rPr lang="en" smtClean="0"/>
              <a:pPr>
                <a:spcBef>
                  <a:spcPts val="0"/>
                </a:spcBef>
                <a:spcAft>
                  <a:spcPts val="0"/>
                </a:spcAft>
              </a:pPr>
              <a:t>‹#›</a:t>
            </a:fld>
            <a:endParaRPr lang="en"/>
          </a:p>
        </p:txBody>
      </p:sp>
    </p:spTree>
    <p:extLst>
      <p:ext uri="{BB962C8B-B14F-4D97-AF65-F5344CB8AC3E}">
        <p14:creationId xmlns:p14="http://schemas.microsoft.com/office/powerpoint/2010/main" val="2670275600"/>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matchingName="Section title and description">
  <p:cSld name="Section title and description">
    <p:spTree>
      <p:nvGrpSpPr>
        <p:cNvPr id="1" name="Shape 36"/>
        <p:cNvGrpSpPr/>
        <p:nvPr/>
      </p:nvGrpSpPr>
      <p:grpSpPr>
        <a:xfrm>
          <a:off x="0" y="0"/>
          <a:ext cx="0" cy="0"/>
          <a:chOff x="0" y="0"/>
          <a:chExt cx="0" cy="0"/>
        </a:xfrm>
      </p:grpSpPr>
      <p:sp>
        <p:nvSpPr>
          <p:cNvPr id="37" name="Google Shape;37;p9"/>
          <p:cNvSpPr/>
          <p:nvPr/>
        </p:nvSpPr>
        <p:spPr>
          <a:xfrm>
            <a:off x="4572000" y="133"/>
            <a:ext cx="4572000" cy="68580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cxnSp>
        <p:nvCxnSpPr>
          <p:cNvPr id="38" name="Google Shape;38;p9"/>
          <p:cNvCxnSpPr/>
          <p:nvPr/>
        </p:nvCxnSpPr>
        <p:spPr>
          <a:xfrm>
            <a:off x="5029675" y="5994000"/>
            <a:ext cx="468300" cy="0"/>
          </a:xfrm>
          <a:prstGeom prst="straightConnector1">
            <a:avLst/>
          </a:prstGeom>
          <a:noFill/>
          <a:ln w="19050" cap="flat" cmpd="sng">
            <a:solidFill>
              <a:schemeClr val="lt1"/>
            </a:solidFill>
            <a:prstDash val="solid"/>
            <a:round/>
            <a:headEnd type="none" w="sm" len="sm"/>
            <a:tailEnd type="none" w="sm" len="sm"/>
          </a:ln>
        </p:spPr>
      </p:cxnSp>
      <p:sp>
        <p:nvSpPr>
          <p:cNvPr id="39" name="Google Shape;39;p9"/>
          <p:cNvSpPr txBox="1">
            <a:spLocks noGrp="1"/>
          </p:cNvSpPr>
          <p:nvPr>
            <p:ph type="title"/>
          </p:nvPr>
        </p:nvSpPr>
        <p:spPr>
          <a:xfrm>
            <a:off x="265500" y="1834132"/>
            <a:ext cx="4045200" cy="2069200"/>
          </a:xfrm>
          <a:prstGeom prst="rect">
            <a:avLst/>
          </a:prstGeom>
        </p:spPr>
        <p:txBody>
          <a:bodyPr spcFirstLastPara="1" wrap="square" lIns="91425" tIns="91425" rIns="91425" bIns="91425" anchor="b" anchorCtr="0">
            <a:noAutofit/>
          </a:bodyPr>
          <a:lstStyle>
            <a:lvl1pPr lvl="0" algn="ctr">
              <a:spcBef>
                <a:spcPts val="0"/>
              </a:spcBef>
              <a:spcAft>
                <a:spcPts val="0"/>
              </a:spcAft>
              <a:buSzPts val="3800"/>
              <a:buNone/>
              <a:defRPr sz="3800"/>
            </a:lvl1pPr>
            <a:lvl2pPr lvl="1" algn="ctr">
              <a:spcBef>
                <a:spcPts val="0"/>
              </a:spcBef>
              <a:spcAft>
                <a:spcPts val="0"/>
              </a:spcAft>
              <a:buSzPts val="3800"/>
              <a:buNone/>
              <a:defRPr sz="3800"/>
            </a:lvl2pPr>
            <a:lvl3pPr lvl="2" algn="ctr">
              <a:spcBef>
                <a:spcPts val="0"/>
              </a:spcBef>
              <a:spcAft>
                <a:spcPts val="0"/>
              </a:spcAft>
              <a:buSzPts val="3800"/>
              <a:buNone/>
              <a:defRPr sz="3800"/>
            </a:lvl3pPr>
            <a:lvl4pPr lvl="3" algn="ctr">
              <a:spcBef>
                <a:spcPts val="0"/>
              </a:spcBef>
              <a:spcAft>
                <a:spcPts val="0"/>
              </a:spcAft>
              <a:buSzPts val="3800"/>
              <a:buNone/>
              <a:defRPr sz="3800"/>
            </a:lvl4pPr>
            <a:lvl5pPr lvl="4" algn="ctr">
              <a:spcBef>
                <a:spcPts val="0"/>
              </a:spcBef>
              <a:spcAft>
                <a:spcPts val="0"/>
              </a:spcAft>
              <a:buSzPts val="3800"/>
              <a:buNone/>
              <a:defRPr sz="3800"/>
            </a:lvl5pPr>
            <a:lvl6pPr lvl="5" algn="ctr">
              <a:spcBef>
                <a:spcPts val="0"/>
              </a:spcBef>
              <a:spcAft>
                <a:spcPts val="0"/>
              </a:spcAft>
              <a:buSzPts val="3800"/>
              <a:buNone/>
              <a:defRPr sz="3800"/>
            </a:lvl6pPr>
            <a:lvl7pPr lvl="6" algn="ctr">
              <a:spcBef>
                <a:spcPts val="0"/>
              </a:spcBef>
              <a:spcAft>
                <a:spcPts val="0"/>
              </a:spcAft>
              <a:buSzPts val="3800"/>
              <a:buNone/>
              <a:defRPr sz="3800"/>
            </a:lvl7pPr>
            <a:lvl8pPr lvl="7" algn="ctr">
              <a:spcBef>
                <a:spcPts val="0"/>
              </a:spcBef>
              <a:spcAft>
                <a:spcPts val="0"/>
              </a:spcAft>
              <a:buSzPts val="3800"/>
              <a:buNone/>
              <a:defRPr sz="3800"/>
            </a:lvl8pPr>
            <a:lvl9pPr lvl="8" algn="ctr">
              <a:spcBef>
                <a:spcPts val="0"/>
              </a:spcBef>
              <a:spcAft>
                <a:spcPts val="0"/>
              </a:spcAft>
              <a:buSzPts val="3800"/>
              <a:buNone/>
              <a:defRPr sz="3800"/>
            </a:lvl9pPr>
          </a:lstStyle>
          <a:p>
            <a:endParaRPr/>
          </a:p>
        </p:txBody>
      </p:sp>
      <p:sp>
        <p:nvSpPr>
          <p:cNvPr id="40" name="Google Shape;40;p9"/>
          <p:cNvSpPr txBox="1">
            <a:spLocks noGrp="1"/>
          </p:cNvSpPr>
          <p:nvPr>
            <p:ph type="subTitle" idx="1"/>
          </p:nvPr>
        </p:nvSpPr>
        <p:spPr>
          <a:xfrm>
            <a:off x="265500" y="3974833"/>
            <a:ext cx="4045200" cy="17940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1800"/>
              <a:buNone/>
              <a:defRPr/>
            </a:lvl1pPr>
            <a:lvl2pPr lvl="1" algn="ctr">
              <a:lnSpc>
                <a:spcPct val="100000"/>
              </a:lnSpc>
              <a:spcBef>
                <a:spcPts val="0"/>
              </a:spcBef>
              <a:spcAft>
                <a:spcPts val="0"/>
              </a:spcAft>
              <a:buSzPts val="1800"/>
              <a:buNone/>
              <a:defRPr sz="1800"/>
            </a:lvl2pPr>
            <a:lvl3pPr lvl="2" algn="ctr">
              <a:lnSpc>
                <a:spcPct val="100000"/>
              </a:lnSpc>
              <a:spcBef>
                <a:spcPts val="0"/>
              </a:spcBef>
              <a:spcAft>
                <a:spcPts val="0"/>
              </a:spcAft>
              <a:buSzPts val="1800"/>
              <a:buNone/>
              <a:defRPr sz="1800"/>
            </a:lvl3pPr>
            <a:lvl4pPr lvl="3" algn="ctr">
              <a:lnSpc>
                <a:spcPct val="100000"/>
              </a:lnSpc>
              <a:spcBef>
                <a:spcPts val="0"/>
              </a:spcBef>
              <a:spcAft>
                <a:spcPts val="0"/>
              </a:spcAft>
              <a:buSzPts val="1800"/>
              <a:buNone/>
              <a:defRPr sz="1800"/>
            </a:lvl4pPr>
            <a:lvl5pPr lvl="4" algn="ctr">
              <a:lnSpc>
                <a:spcPct val="100000"/>
              </a:lnSpc>
              <a:spcBef>
                <a:spcPts val="0"/>
              </a:spcBef>
              <a:spcAft>
                <a:spcPts val="0"/>
              </a:spcAft>
              <a:buSzPts val="1800"/>
              <a:buNone/>
              <a:defRPr sz="1800"/>
            </a:lvl5pPr>
            <a:lvl6pPr lvl="5" algn="ctr">
              <a:lnSpc>
                <a:spcPct val="100000"/>
              </a:lnSpc>
              <a:spcBef>
                <a:spcPts val="0"/>
              </a:spcBef>
              <a:spcAft>
                <a:spcPts val="0"/>
              </a:spcAft>
              <a:buSzPts val="1800"/>
              <a:buNone/>
              <a:defRPr sz="1800"/>
            </a:lvl6pPr>
            <a:lvl7pPr lvl="6" algn="ctr">
              <a:lnSpc>
                <a:spcPct val="100000"/>
              </a:lnSpc>
              <a:spcBef>
                <a:spcPts val="0"/>
              </a:spcBef>
              <a:spcAft>
                <a:spcPts val="0"/>
              </a:spcAft>
              <a:buSzPts val="1800"/>
              <a:buNone/>
              <a:defRPr sz="1800"/>
            </a:lvl7pPr>
            <a:lvl8pPr lvl="7" algn="ctr">
              <a:lnSpc>
                <a:spcPct val="100000"/>
              </a:lnSpc>
              <a:spcBef>
                <a:spcPts val="0"/>
              </a:spcBef>
              <a:spcAft>
                <a:spcPts val="0"/>
              </a:spcAft>
              <a:buSzPts val="1800"/>
              <a:buNone/>
              <a:defRPr sz="1800"/>
            </a:lvl8pPr>
            <a:lvl9pPr lvl="8" algn="ctr">
              <a:lnSpc>
                <a:spcPct val="100000"/>
              </a:lnSpc>
              <a:spcBef>
                <a:spcPts val="0"/>
              </a:spcBef>
              <a:spcAft>
                <a:spcPts val="0"/>
              </a:spcAft>
              <a:buSzPts val="1800"/>
              <a:buNone/>
              <a:defRPr sz="1800"/>
            </a:lvl9pPr>
          </a:lstStyle>
          <a:p>
            <a:endParaRPr/>
          </a:p>
        </p:txBody>
      </p:sp>
      <p:sp>
        <p:nvSpPr>
          <p:cNvPr id="41" name="Google Shape;41;p9"/>
          <p:cNvSpPr txBox="1">
            <a:spLocks noGrp="1"/>
          </p:cNvSpPr>
          <p:nvPr>
            <p:ph type="body" idx="2"/>
          </p:nvPr>
        </p:nvSpPr>
        <p:spPr>
          <a:xfrm>
            <a:off x="4939500" y="965600"/>
            <a:ext cx="3837000" cy="4926800"/>
          </a:xfrm>
          <a:prstGeom prst="rect">
            <a:avLst/>
          </a:prstGeom>
        </p:spPr>
        <p:txBody>
          <a:bodyPr spcFirstLastPara="1" wrap="square" lIns="91425" tIns="91425" rIns="91425" bIns="91425" anchor="ctr" anchorCtr="0">
            <a:noAutofit/>
          </a:bodyPr>
          <a:lstStyle>
            <a:lvl1pPr marL="457200" lvl="0" indent="-342900">
              <a:spcBef>
                <a:spcPts val="0"/>
              </a:spcBef>
              <a:spcAft>
                <a:spcPts val="0"/>
              </a:spcAft>
              <a:buClr>
                <a:schemeClr val="lt1"/>
              </a:buClr>
              <a:buSzPts val="1800"/>
              <a:buChar char="●"/>
              <a:defRPr>
                <a:solidFill>
                  <a:schemeClr val="lt1"/>
                </a:solidFill>
              </a:defRPr>
            </a:lvl1pPr>
            <a:lvl2pPr marL="914400" lvl="1" indent="-317500">
              <a:spcBef>
                <a:spcPts val="1600"/>
              </a:spcBef>
              <a:spcAft>
                <a:spcPts val="0"/>
              </a:spcAft>
              <a:buClr>
                <a:schemeClr val="lt1"/>
              </a:buClr>
              <a:buSzPts val="1400"/>
              <a:buChar char="○"/>
              <a:defRPr>
                <a:solidFill>
                  <a:schemeClr val="lt1"/>
                </a:solidFill>
              </a:defRPr>
            </a:lvl2pPr>
            <a:lvl3pPr marL="1371600" lvl="2" indent="-317500">
              <a:spcBef>
                <a:spcPts val="1600"/>
              </a:spcBef>
              <a:spcAft>
                <a:spcPts val="0"/>
              </a:spcAft>
              <a:buClr>
                <a:schemeClr val="lt1"/>
              </a:buClr>
              <a:buSzPts val="1400"/>
              <a:buChar char="■"/>
              <a:defRPr>
                <a:solidFill>
                  <a:schemeClr val="lt1"/>
                </a:solidFill>
              </a:defRPr>
            </a:lvl3pPr>
            <a:lvl4pPr marL="1828800" lvl="3" indent="-317500">
              <a:spcBef>
                <a:spcPts val="1600"/>
              </a:spcBef>
              <a:spcAft>
                <a:spcPts val="0"/>
              </a:spcAft>
              <a:buClr>
                <a:schemeClr val="lt1"/>
              </a:buClr>
              <a:buSzPts val="1400"/>
              <a:buChar char="●"/>
              <a:defRPr>
                <a:solidFill>
                  <a:schemeClr val="lt1"/>
                </a:solidFill>
              </a:defRPr>
            </a:lvl4pPr>
            <a:lvl5pPr marL="2286000" lvl="4" indent="-317500">
              <a:spcBef>
                <a:spcPts val="1600"/>
              </a:spcBef>
              <a:spcAft>
                <a:spcPts val="0"/>
              </a:spcAft>
              <a:buClr>
                <a:schemeClr val="lt1"/>
              </a:buClr>
              <a:buSzPts val="1400"/>
              <a:buChar char="○"/>
              <a:defRPr>
                <a:solidFill>
                  <a:schemeClr val="lt1"/>
                </a:solidFill>
              </a:defRPr>
            </a:lvl5pPr>
            <a:lvl6pPr marL="2743200" lvl="5" indent="-317500">
              <a:spcBef>
                <a:spcPts val="1600"/>
              </a:spcBef>
              <a:spcAft>
                <a:spcPts val="0"/>
              </a:spcAft>
              <a:buClr>
                <a:schemeClr val="lt1"/>
              </a:buClr>
              <a:buSzPts val="1400"/>
              <a:buChar char="■"/>
              <a:defRPr>
                <a:solidFill>
                  <a:schemeClr val="lt1"/>
                </a:solidFill>
              </a:defRPr>
            </a:lvl6pPr>
            <a:lvl7pPr marL="3200400" lvl="6" indent="-317500">
              <a:spcBef>
                <a:spcPts val="1600"/>
              </a:spcBef>
              <a:spcAft>
                <a:spcPts val="0"/>
              </a:spcAft>
              <a:buClr>
                <a:schemeClr val="lt1"/>
              </a:buClr>
              <a:buSzPts val="1400"/>
              <a:buChar char="●"/>
              <a:defRPr>
                <a:solidFill>
                  <a:schemeClr val="lt1"/>
                </a:solidFill>
              </a:defRPr>
            </a:lvl7pPr>
            <a:lvl8pPr marL="3657600" lvl="7" indent="-317500">
              <a:spcBef>
                <a:spcPts val="1600"/>
              </a:spcBef>
              <a:spcAft>
                <a:spcPts val="0"/>
              </a:spcAft>
              <a:buClr>
                <a:schemeClr val="lt1"/>
              </a:buClr>
              <a:buSzPts val="1400"/>
              <a:buChar char="○"/>
              <a:defRPr>
                <a:solidFill>
                  <a:schemeClr val="lt1"/>
                </a:solidFill>
              </a:defRPr>
            </a:lvl8pPr>
            <a:lvl9pPr marL="4114800" lvl="8" indent="-317500">
              <a:spcBef>
                <a:spcPts val="1600"/>
              </a:spcBef>
              <a:spcAft>
                <a:spcPts val="1600"/>
              </a:spcAft>
              <a:buClr>
                <a:schemeClr val="lt1"/>
              </a:buClr>
              <a:buSzPts val="1400"/>
              <a:buChar char="■"/>
              <a:defRPr>
                <a:solidFill>
                  <a:schemeClr val="lt1"/>
                </a:solidFill>
              </a:defRPr>
            </a:lvl9pPr>
          </a:lstStyle>
          <a:p>
            <a:endParaRPr/>
          </a:p>
        </p:txBody>
      </p:sp>
      <p:sp>
        <p:nvSpPr>
          <p:cNvPr id="42" name="Google Shape;42;p9"/>
          <p:cNvSpPr txBox="1">
            <a:spLocks noGrp="1"/>
          </p:cNvSpPr>
          <p:nvPr>
            <p:ph type="sldNum" idx="12"/>
          </p:nvPr>
        </p:nvSpPr>
        <p:spPr>
          <a:xfrm>
            <a:off x="8472458" y="6217623"/>
            <a:ext cx="548700" cy="524800"/>
          </a:xfrm>
          <a:prstGeom prst="rect">
            <a:avLst/>
          </a:prstGeom>
        </p:spPr>
        <p:txBody>
          <a:bodyPr spcFirstLastPara="1" wrap="square" lIns="91425" tIns="91425" rIns="91425" bIns="91425" anchor="ctr" anchorCtr="0">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a:spcBef>
                <a:spcPts val="0"/>
              </a:spcBef>
              <a:spcAft>
                <a:spcPts val="0"/>
              </a:spcAft>
            </a:pPr>
            <a:fld id="{00000000-1234-1234-1234-123412341234}" type="slidenum">
              <a:rPr lang="en" smtClean="0"/>
              <a:pPr>
                <a:spcBef>
                  <a:spcPts val="0"/>
                </a:spcBef>
                <a:spcAft>
                  <a:spcPts val="0"/>
                </a:spcAft>
              </a:pPr>
              <a:t>‹#›</a:t>
            </a:fld>
            <a:endParaRPr lang="en"/>
          </a:p>
        </p:txBody>
      </p:sp>
    </p:spTree>
    <p:extLst>
      <p:ext uri="{BB962C8B-B14F-4D97-AF65-F5344CB8AC3E}">
        <p14:creationId xmlns:p14="http://schemas.microsoft.com/office/powerpoint/2010/main" val="525344215"/>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matchingName="Caption">
  <p:cSld name="Caption">
    <p:spTree>
      <p:nvGrpSpPr>
        <p:cNvPr id="1" name="Shape 43"/>
        <p:cNvGrpSpPr/>
        <p:nvPr/>
      </p:nvGrpSpPr>
      <p:grpSpPr>
        <a:xfrm>
          <a:off x="0" y="0"/>
          <a:ext cx="0" cy="0"/>
          <a:chOff x="0" y="0"/>
          <a:chExt cx="0" cy="0"/>
        </a:xfrm>
      </p:grpSpPr>
      <p:sp>
        <p:nvSpPr>
          <p:cNvPr id="44" name="Google Shape;44;p10"/>
          <p:cNvSpPr txBox="1">
            <a:spLocks noGrp="1"/>
          </p:cNvSpPr>
          <p:nvPr>
            <p:ph type="body" idx="1"/>
          </p:nvPr>
        </p:nvSpPr>
        <p:spPr>
          <a:xfrm>
            <a:off x="319500" y="5644967"/>
            <a:ext cx="5998800" cy="798400"/>
          </a:xfrm>
          <a:prstGeom prst="rect">
            <a:avLst/>
          </a:prstGeom>
        </p:spPr>
        <p:txBody>
          <a:bodyPr spcFirstLastPara="1" wrap="square" lIns="91425" tIns="91425" rIns="91425" bIns="91425" anchor="ctr" anchorCtr="0">
            <a:noAutofit/>
          </a:bodyPr>
          <a:lstStyle>
            <a:lvl1pPr marL="457200" lvl="0" indent="-228600">
              <a:lnSpc>
                <a:spcPct val="100000"/>
              </a:lnSpc>
              <a:spcBef>
                <a:spcPts val="0"/>
              </a:spcBef>
              <a:spcAft>
                <a:spcPts val="0"/>
              </a:spcAft>
              <a:buClr>
                <a:schemeClr val="accent3"/>
              </a:buClr>
              <a:buSzPts val="1800"/>
              <a:buFont typeface="Alfa Slab One"/>
              <a:buNone/>
              <a:defRPr>
                <a:solidFill>
                  <a:schemeClr val="accent3"/>
                </a:solidFill>
                <a:latin typeface="Alfa Slab One"/>
                <a:ea typeface="Alfa Slab One"/>
                <a:cs typeface="Alfa Slab One"/>
                <a:sym typeface="Alfa Slab One"/>
              </a:defRPr>
            </a:lvl1pPr>
          </a:lstStyle>
          <a:p>
            <a:endParaRPr/>
          </a:p>
        </p:txBody>
      </p:sp>
      <p:sp>
        <p:nvSpPr>
          <p:cNvPr id="45" name="Google Shape;45;p10"/>
          <p:cNvSpPr txBox="1">
            <a:spLocks noGrp="1"/>
          </p:cNvSpPr>
          <p:nvPr>
            <p:ph type="sldNum" idx="12"/>
          </p:nvPr>
        </p:nvSpPr>
        <p:spPr>
          <a:xfrm>
            <a:off x="8472458" y="6217623"/>
            <a:ext cx="54870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a:spcBef>
                <a:spcPts val="0"/>
              </a:spcBef>
              <a:spcAft>
                <a:spcPts val="0"/>
              </a:spcAft>
            </a:pPr>
            <a:fld id="{00000000-1234-1234-1234-123412341234}" type="slidenum">
              <a:rPr lang="en" smtClean="0"/>
              <a:pPr>
                <a:spcBef>
                  <a:spcPts val="0"/>
                </a:spcBef>
                <a:spcAft>
                  <a:spcPts val="0"/>
                </a:spcAft>
              </a:pPr>
              <a:t>‹#›</a:t>
            </a:fld>
            <a:endParaRPr lang="en"/>
          </a:p>
        </p:txBody>
      </p:sp>
    </p:spTree>
    <p:extLst>
      <p:ext uri="{BB962C8B-B14F-4D97-AF65-F5344CB8AC3E}">
        <p14:creationId xmlns:p14="http://schemas.microsoft.com/office/powerpoint/2010/main" val="2929605644"/>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matchingName="Big number">
  <p:cSld name="Big number">
    <p:spTree>
      <p:nvGrpSpPr>
        <p:cNvPr id="1" name="Shape 46"/>
        <p:cNvGrpSpPr/>
        <p:nvPr/>
      </p:nvGrpSpPr>
      <p:grpSpPr>
        <a:xfrm>
          <a:off x="0" y="0"/>
          <a:ext cx="0" cy="0"/>
          <a:chOff x="0" y="0"/>
          <a:chExt cx="0" cy="0"/>
        </a:xfrm>
      </p:grpSpPr>
      <p:sp>
        <p:nvSpPr>
          <p:cNvPr id="47" name="Google Shape;47;p11"/>
          <p:cNvSpPr txBox="1">
            <a:spLocks noGrp="1"/>
          </p:cNvSpPr>
          <p:nvPr>
            <p:ph type="title" hasCustomPrompt="1"/>
          </p:nvPr>
        </p:nvSpPr>
        <p:spPr>
          <a:xfrm>
            <a:off x="311700" y="1557233"/>
            <a:ext cx="8520600" cy="2640000"/>
          </a:xfrm>
          <a:prstGeom prst="rect">
            <a:avLst/>
          </a:prstGeom>
        </p:spPr>
        <p:txBody>
          <a:bodyPr spcFirstLastPara="1" wrap="square" lIns="91425" tIns="91425" rIns="91425" bIns="91425" anchor="ctr" anchorCtr="0">
            <a:noAutofit/>
          </a:bodyPr>
          <a:lstStyle>
            <a:lvl1pPr lvl="0" algn="ctr">
              <a:spcBef>
                <a:spcPts val="0"/>
              </a:spcBef>
              <a:spcAft>
                <a:spcPts val="0"/>
              </a:spcAft>
              <a:buClr>
                <a:schemeClr val="dk1"/>
              </a:buClr>
              <a:buSzPts val="11000"/>
              <a:buNone/>
              <a:defRPr sz="11000">
                <a:solidFill>
                  <a:schemeClr val="dk1"/>
                </a:solidFill>
              </a:defRPr>
            </a:lvl1pPr>
            <a:lvl2pPr lvl="1" algn="ctr">
              <a:spcBef>
                <a:spcPts val="0"/>
              </a:spcBef>
              <a:spcAft>
                <a:spcPts val="0"/>
              </a:spcAft>
              <a:buClr>
                <a:schemeClr val="dk1"/>
              </a:buClr>
              <a:buSzPts val="11000"/>
              <a:buNone/>
              <a:defRPr sz="11000">
                <a:solidFill>
                  <a:schemeClr val="dk1"/>
                </a:solidFill>
              </a:defRPr>
            </a:lvl2pPr>
            <a:lvl3pPr lvl="2" algn="ctr">
              <a:spcBef>
                <a:spcPts val="0"/>
              </a:spcBef>
              <a:spcAft>
                <a:spcPts val="0"/>
              </a:spcAft>
              <a:buClr>
                <a:schemeClr val="dk1"/>
              </a:buClr>
              <a:buSzPts val="11000"/>
              <a:buNone/>
              <a:defRPr sz="11000">
                <a:solidFill>
                  <a:schemeClr val="dk1"/>
                </a:solidFill>
              </a:defRPr>
            </a:lvl3pPr>
            <a:lvl4pPr lvl="3" algn="ctr">
              <a:spcBef>
                <a:spcPts val="0"/>
              </a:spcBef>
              <a:spcAft>
                <a:spcPts val="0"/>
              </a:spcAft>
              <a:buClr>
                <a:schemeClr val="dk1"/>
              </a:buClr>
              <a:buSzPts val="11000"/>
              <a:buNone/>
              <a:defRPr sz="11000">
                <a:solidFill>
                  <a:schemeClr val="dk1"/>
                </a:solidFill>
              </a:defRPr>
            </a:lvl4pPr>
            <a:lvl5pPr lvl="4" algn="ctr">
              <a:spcBef>
                <a:spcPts val="0"/>
              </a:spcBef>
              <a:spcAft>
                <a:spcPts val="0"/>
              </a:spcAft>
              <a:buClr>
                <a:schemeClr val="dk1"/>
              </a:buClr>
              <a:buSzPts val="11000"/>
              <a:buNone/>
              <a:defRPr sz="11000">
                <a:solidFill>
                  <a:schemeClr val="dk1"/>
                </a:solidFill>
              </a:defRPr>
            </a:lvl5pPr>
            <a:lvl6pPr lvl="5" algn="ctr">
              <a:spcBef>
                <a:spcPts val="0"/>
              </a:spcBef>
              <a:spcAft>
                <a:spcPts val="0"/>
              </a:spcAft>
              <a:buClr>
                <a:schemeClr val="dk1"/>
              </a:buClr>
              <a:buSzPts val="11000"/>
              <a:buNone/>
              <a:defRPr sz="11000">
                <a:solidFill>
                  <a:schemeClr val="dk1"/>
                </a:solidFill>
              </a:defRPr>
            </a:lvl6pPr>
            <a:lvl7pPr lvl="6" algn="ctr">
              <a:spcBef>
                <a:spcPts val="0"/>
              </a:spcBef>
              <a:spcAft>
                <a:spcPts val="0"/>
              </a:spcAft>
              <a:buClr>
                <a:schemeClr val="dk1"/>
              </a:buClr>
              <a:buSzPts val="11000"/>
              <a:buNone/>
              <a:defRPr sz="11000">
                <a:solidFill>
                  <a:schemeClr val="dk1"/>
                </a:solidFill>
              </a:defRPr>
            </a:lvl7pPr>
            <a:lvl8pPr lvl="7" algn="ctr">
              <a:spcBef>
                <a:spcPts val="0"/>
              </a:spcBef>
              <a:spcAft>
                <a:spcPts val="0"/>
              </a:spcAft>
              <a:buClr>
                <a:schemeClr val="dk1"/>
              </a:buClr>
              <a:buSzPts val="11000"/>
              <a:buNone/>
              <a:defRPr sz="11000">
                <a:solidFill>
                  <a:schemeClr val="dk1"/>
                </a:solidFill>
              </a:defRPr>
            </a:lvl8pPr>
            <a:lvl9pPr lvl="8" algn="ctr">
              <a:spcBef>
                <a:spcPts val="0"/>
              </a:spcBef>
              <a:spcAft>
                <a:spcPts val="0"/>
              </a:spcAft>
              <a:buClr>
                <a:schemeClr val="dk1"/>
              </a:buClr>
              <a:buSzPts val="11000"/>
              <a:buNone/>
              <a:defRPr sz="11000">
                <a:solidFill>
                  <a:schemeClr val="dk1"/>
                </a:solidFill>
              </a:defRPr>
            </a:lvl9pPr>
          </a:lstStyle>
          <a:p>
            <a:r>
              <a:t>xx%</a:t>
            </a:r>
          </a:p>
        </p:txBody>
      </p:sp>
      <p:sp>
        <p:nvSpPr>
          <p:cNvPr id="48" name="Google Shape;48;p11"/>
          <p:cNvSpPr txBox="1">
            <a:spLocks noGrp="1"/>
          </p:cNvSpPr>
          <p:nvPr>
            <p:ph type="body" idx="1"/>
          </p:nvPr>
        </p:nvSpPr>
        <p:spPr>
          <a:xfrm>
            <a:off x="311700" y="4299000"/>
            <a:ext cx="8520600" cy="1428800"/>
          </a:xfrm>
          <a:prstGeom prst="rect">
            <a:avLst/>
          </a:prstGeom>
        </p:spPr>
        <p:txBody>
          <a:bodyPr spcFirstLastPara="1" wrap="square" lIns="91425" tIns="91425" rIns="91425" bIns="91425" anchor="t" anchorCtr="0">
            <a:noAutofit/>
          </a:bodyPr>
          <a:lstStyle>
            <a:lvl1pPr marL="457200" lvl="0" indent="-342900" algn="ctr">
              <a:spcBef>
                <a:spcPts val="0"/>
              </a:spcBef>
              <a:spcAft>
                <a:spcPts val="0"/>
              </a:spcAft>
              <a:buSzPts val="1800"/>
              <a:buChar char="●"/>
              <a:defRPr/>
            </a:lvl1pPr>
            <a:lvl2pPr marL="914400" lvl="1" indent="-317500" algn="ctr">
              <a:spcBef>
                <a:spcPts val="1600"/>
              </a:spcBef>
              <a:spcAft>
                <a:spcPts val="0"/>
              </a:spcAft>
              <a:buSzPts val="1400"/>
              <a:buChar char="○"/>
              <a:defRPr/>
            </a:lvl2pPr>
            <a:lvl3pPr marL="1371600" lvl="2" indent="-317500" algn="ctr">
              <a:spcBef>
                <a:spcPts val="1600"/>
              </a:spcBef>
              <a:spcAft>
                <a:spcPts val="0"/>
              </a:spcAft>
              <a:buSzPts val="1400"/>
              <a:buChar char="■"/>
              <a:defRPr/>
            </a:lvl3pPr>
            <a:lvl4pPr marL="1828800" lvl="3" indent="-317500" algn="ctr">
              <a:spcBef>
                <a:spcPts val="1600"/>
              </a:spcBef>
              <a:spcAft>
                <a:spcPts val="0"/>
              </a:spcAft>
              <a:buSzPts val="1400"/>
              <a:buChar char="●"/>
              <a:defRPr/>
            </a:lvl4pPr>
            <a:lvl5pPr marL="2286000" lvl="4" indent="-317500" algn="ctr">
              <a:spcBef>
                <a:spcPts val="1600"/>
              </a:spcBef>
              <a:spcAft>
                <a:spcPts val="0"/>
              </a:spcAft>
              <a:buSzPts val="1400"/>
              <a:buChar char="○"/>
              <a:defRPr/>
            </a:lvl5pPr>
            <a:lvl6pPr marL="2743200" lvl="5" indent="-317500" algn="ctr">
              <a:spcBef>
                <a:spcPts val="1600"/>
              </a:spcBef>
              <a:spcAft>
                <a:spcPts val="0"/>
              </a:spcAft>
              <a:buSzPts val="1400"/>
              <a:buChar char="■"/>
              <a:defRPr/>
            </a:lvl6pPr>
            <a:lvl7pPr marL="3200400" lvl="6" indent="-317500" algn="ctr">
              <a:spcBef>
                <a:spcPts val="1600"/>
              </a:spcBef>
              <a:spcAft>
                <a:spcPts val="0"/>
              </a:spcAft>
              <a:buSzPts val="1400"/>
              <a:buChar char="●"/>
              <a:defRPr/>
            </a:lvl7pPr>
            <a:lvl8pPr marL="3657600" lvl="7" indent="-317500" algn="ctr">
              <a:spcBef>
                <a:spcPts val="1600"/>
              </a:spcBef>
              <a:spcAft>
                <a:spcPts val="0"/>
              </a:spcAft>
              <a:buSzPts val="1400"/>
              <a:buChar char="○"/>
              <a:defRPr/>
            </a:lvl8pPr>
            <a:lvl9pPr marL="4114800" lvl="8" indent="-317500" algn="ctr">
              <a:spcBef>
                <a:spcPts val="1600"/>
              </a:spcBef>
              <a:spcAft>
                <a:spcPts val="1600"/>
              </a:spcAft>
              <a:buSzPts val="1400"/>
              <a:buChar char="■"/>
              <a:defRPr/>
            </a:lvl9pPr>
          </a:lstStyle>
          <a:p>
            <a:endParaRPr/>
          </a:p>
        </p:txBody>
      </p:sp>
      <p:sp>
        <p:nvSpPr>
          <p:cNvPr id="49" name="Google Shape;49;p11"/>
          <p:cNvSpPr txBox="1">
            <a:spLocks noGrp="1"/>
          </p:cNvSpPr>
          <p:nvPr>
            <p:ph type="sldNum" idx="12"/>
          </p:nvPr>
        </p:nvSpPr>
        <p:spPr>
          <a:xfrm>
            <a:off x="8472458" y="6217623"/>
            <a:ext cx="54870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a:spcBef>
                <a:spcPts val="0"/>
              </a:spcBef>
              <a:spcAft>
                <a:spcPts val="0"/>
              </a:spcAft>
            </a:pPr>
            <a:fld id="{00000000-1234-1234-1234-123412341234}" type="slidenum">
              <a:rPr lang="en" smtClean="0"/>
              <a:pPr>
                <a:spcBef>
                  <a:spcPts val="0"/>
                </a:spcBef>
                <a:spcAft>
                  <a:spcPts val="0"/>
                </a:spcAft>
              </a:pPr>
              <a:t>‹#›</a:t>
            </a:fld>
            <a:endParaRPr lang="en"/>
          </a:p>
        </p:txBody>
      </p:sp>
    </p:spTree>
    <p:extLst>
      <p:ext uri="{BB962C8B-B14F-4D97-AF65-F5344CB8AC3E}">
        <p14:creationId xmlns:p14="http://schemas.microsoft.com/office/powerpoint/2010/main" val="1107518708"/>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0"/>
        <p:cNvGrpSpPr/>
        <p:nvPr/>
      </p:nvGrpSpPr>
      <p:grpSpPr>
        <a:xfrm>
          <a:off x="0" y="0"/>
          <a:ext cx="0" cy="0"/>
          <a:chOff x="0" y="0"/>
          <a:chExt cx="0" cy="0"/>
        </a:xfrm>
      </p:grpSpPr>
      <p:sp>
        <p:nvSpPr>
          <p:cNvPr id="51" name="Google Shape;51;p12"/>
          <p:cNvSpPr txBox="1">
            <a:spLocks noGrp="1"/>
          </p:cNvSpPr>
          <p:nvPr>
            <p:ph type="sldNum" idx="12"/>
          </p:nvPr>
        </p:nvSpPr>
        <p:spPr>
          <a:xfrm>
            <a:off x="8472458" y="6217623"/>
            <a:ext cx="54870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a:spcBef>
                <a:spcPts val="0"/>
              </a:spcBef>
              <a:spcAft>
                <a:spcPts val="0"/>
              </a:spcAft>
            </a:pPr>
            <a:fld id="{00000000-1234-1234-1234-123412341234}" type="slidenum">
              <a:rPr lang="en" smtClean="0"/>
              <a:pPr>
                <a:spcBef>
                  <a:spcPts val="0"/>
                </a:spcBef>
                <a:spcAft>
                  <a:spcPts val="0"/>
                </a:spcAft>
              </a:pPr>
              <a:t>‹#›</a:t>
            </a:fld>
            <a:endParaRPr lang="en"/>
          </a:p>
        </p:txBody>
      </p:sp>
    </p:spTree>
    <p:extLst>
      <p:ext uri="{BB962C8B-B14F-4D97-AF65-F5344CB8AC3E}">
        <p14:creationId xmlns:p14="http://schemas.microsoft.com/office/powerpoint/2010/main" val="105995653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2 col plai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10" name="Strapline"/>
          <p:cNvSpPr>
            <a:spLocks noGrp="1"/>
          </p:cNvSpPr>
          <p:nvPr>
            <p:ph type="body" sz="quarter" idx="13"/>
          </p:nvPr>
        </p:nvSpPr>
        <p:spPr>
          <a:xfrm>
            <a:off x="222646" y="-475860"/>
            <a:ext cx="8696492" cy="72000"/>
          </a:xfrm>
        </p:spPr>
        <p:txBody>
          <a:bodyPr rIns="0" anchor="ctr" anchorCtr="1">
            <a:noAutofit/>
          </a:bodyPr>
          <a:lstStyle>
            <a:lvl1pPr>
              <a:defRPr sz="500">
                <a:solidFill>
                  <a:srgbClr val="FFC000"/>
                </a:solidFill>
                <a:latin typeface="Canaccord Effra Light" panose="020B0403020203020204" pitchFamily="34" charset="0"/>
              </a:defRPr>
            </a:lvl1pPr>
          </a:lstStyle>
          <a:p>
            <a:pPr lvl="0"/>
            <a:r>
              <a:rPr lang="en-US"/>
              <a:t>Edit Master text styles</a:t>
            </a:r>
          </a:p>
        </p:txBody>
      </p:sp>
      <p:cxnSp>
        <p:nvCxnSpPr>
          <p:cNvPr id="8" name="Straight Connector 5"/>
          <p:cNvCxnSpPr/>
          <p:nvPr userDrawn="1"/>
        </p:nvCxnSpPr>
        <p:spPr>
          <a:xfrm>
            <a:off x="4572000" y="965358"/>
            <a:ext cx="0" cy="5083200"/>
          </a:xfrm>
          <a:prstGeom prst="line">
            <a:avLst/>
          </a:prstGeom>
          <a:ln w="3175">
            <a:solidFill>
              <a:schemeClr val="accent1"/>
            </a:solidFill>
          </a:ln>
        </p:spPr>
        <p:style>
          <a:lnRef idx="1">
            <a:schemeClr val="accent1"/>
          </a:lnRef>
          <a:fillRef idx="0">
            <a:schemeClr val="accent1"/>
          </a:fillRef>
          <a:effectRef idx="0">
            <a:schemeClr val="accent1"/>
          </a:effectRef>
          <a:fontRef idx="minor">
            <a:schemeClr val="tx1"/>
          </a:fontRef>
        </p:style>
      </p:cxnSp>
      <p:sp>
        <p:nvSpPr>
          <p:cNvPr id="13" name="Slide Number Placeholder 12"/>
          <p:cNvSpPr>
            <a:spLocks noGrp="1"/>
          </p:cNvSpPr>
          <p:nvPr>
            <p:ph type="sldNum" sz="quarter" idx="16"/>
          </p:nvPr>
        </p:nvSpPr>
        <p:spPr/>
        <p:txBody>
          <a:bodyPr/>
          <a:lstStyle>
            <a:lvl1pPr algn="r">
              <a:defRPr/>
            </a:lvl1pPr>
          </a:lstStyle>
          <a:p>
            <a:r>
              <a:rPr lang="en-GB" dirty="0">
                <a:latin typeface="Canaccord Effra Light" panose="020B0403020203020204" pitchFamily="34" charset="0"/>
              </a:rPr>
              <a:t>Page </a:t>
            </a:r>
            <a:fld id="{AC40D300-7E6C-4A5E-95BD-6609AC2BB9E9}" type="slidenum">
              <a:rPr lang="en-GB" smtClean="0">
                <a:latin typeface="Canaccord Effra Light" panose="020B0403020203020204" pitchFamily="34" charset="0"/>
              </a:rPr>
              <a:pPr/>
              <a:t>‹#›</a:t>
            </a:fld>
            <a:endParaRPr lang="en-GB" dirty="0">
              <a:latin typeface="Canaccord Effra Light" panose="020B0403020203020204" pitchFamily="34" charset="0"/>
            </a:endParaRPr>
          </a:p>
        </p:txBody>
      </p:sp>
    </p:spTree>
    <p:extLst>
      <p:ext uri="{BB962C8B-B14F-4D97-AF65-F5344CB8AC3E}">
        <p14:creationId xmlns:p14="http://schemas.microsoft.com/office/powerpoint/2010/main" val="242598488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3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Text 1"/>
          <p:cNvSpPr>
            <a:spLocks noGrp="1"/>
          </p:cNvSpPr>
          <p:nvPr>
            <p:ph sz="half" idx="1" hasCustomPrompt="1"/>
          </p:nvPr>
        </p:nvSpPr>
        <p:spPr>
          <a:xfrm>
            <a:off x="348933" y="963613"/>
            <a:ext cx="2641836" cy="5137200"/>
          </a:xfrm>
          <a:noFill/>
        </p:spPr>
        <p:txBody>
          <a:bodyPr lIns="0" tIns="0" rIns="0" bIns="0">
            <a:noAutofit/>
          </a:bodyPr>
          <a:lstStyle>
            <a:lvl1pPr>
              <a:defRPr sz="1100">
                <a:latin typeface="Canaccord Effra Light" panose="020B0403020203020204" pitchFamily="34" charset="0"/>
              </a:defRPr>
            </a:lvl1pPr>
            <a:lvl2pPr>
              <a:defRPr sz="1000">
                <a:latin typeface="Canaccord Effra Light" panose="020B0403020203020204" pitchFamily="34" charset="0"/>
              </a:defRPr>
            </a:lvl2pPr>
            <a:lvl3pPr>
              <a:defRPr sz="1000">
                <a:latin typeface="Canaccord Effra Light" panose="020B0403020203020204" pitchFamily="34" charset="0"/>
              </a:defRPr>
            </a:lvl3pPr>
            <a:lvl4pPr>
              <a:defRPr sz="1000">
                <a:latin typeface="Canaccord Effra Light" panose="020B0403020203020204" pitchFamily="34" charset="0"/>
              </a:defRPr>
            </a:lvl4pPr>
            <a:lvl5pPr>
              <a:defRPr sz="1000">
                <a:latin typeface="Canaccord Effra Light" panose="020B0403020203020204" pitchFamily="34" charset="0"/>
              </a:defRPr>
            </a:lvl5pPr>
            <a:lvl6pPr>
              <a:defRPr sz="1000"/>
            </a:lvl6pPr>
            <a:lvl7pPr>
              <a:defRPr sz="1800"/>
            </a:lvl7pPr>
            <a:lvl8pPr>
              <a:defRPr sz="1800"/>
            </a:lvl8pPr>
            <a:lvl9pPr>
              <a:defRPr sz="1800"/>
            </a:lvl9pPr>
          </a:lstStyle>
          <a:p>
            <a:pPr lvl="1"/>
            <a:r>
              <a:rPr lang="en-US" dirty="0"/>
              <a:t>For bullets, use ALT + SHIFT +  ← or  → </a:t>
            </a:r>
          </a:p>
          <a:p>
            <a:pPr lvl="2"/>
            <a:r>
              <a:rPr lang="en-US" dirty="0"/>
              <a:t>Bullet 1</a:t>
            </a:r>
          </a:p>
          <a:p>
            <a:pPr lvl="3"/>
            <a:r>
              <a:rPr lang="en-US" dirty="0"/>
              <a:t>bullet 2</a:t>
            </a:r>
          </a:p>
          <a:p>
            <a:pPr lvl="4"/>
            <a:r>
              <a:rPr lang="en-US" dirty="0"/>
              <a:t>bullet 3</a:t>
            </a:r>
          </a:p>
          <a:p>
            <a:pPr lvl="5"/>
            <a:r>
              <a:rPr lang="en-US" dirty="0"/>
              <a:t>bullet 4</a:t>
            </a:r>
          </a:p>
        </p:txBody>
      </p:sp>
      <p:sp>
        <p:nvSpPr>
          <p:cNvPr id="4" name="Text 2"/>
          <p:cNvSpPr>
            <a:spLocks noGrp="1"/>
          </p:cNvSpPr>
          <p:nvPr>
            <p:ph sz="half" idx="2" hasCustomPrompt="1"/>
          </p:nvPr>
        </p:nvSpPr>
        <p:spPr>
          <a:xfrm>
            <a:off x="3309795" y="963613"/>
            <a:ext cx="2641836" cy="5137200"/>
          </a:xfrm>
          <a:noFill/>
        </p:spPr>
        <p:txBody>
          <a:bodyPr lIns="0" tIns="0" rIns="0" bIns="0">
            <a:noAutofit/>
          </a:bodyPr>
          <a:lstStyle>
            <a:lvl1pPr>
              <a:defRPr sz="1100"/>
            </a:lvl1pPr>
            <a:lvl2pPr>
              <a:defRPr sz="1000"/>
            </a:lvl2pPr>
            <a:lvl3pPr>
              <a:defRPr sz="1000"/>
            </a:lvl3pPr>
            <a:lvl4pPr>
              <a:defRPr sz="1000"/>
            </a:lvl4pPr>
            <a:lvl5pPr>
              <a:defRPr sz="1000"/>
            </a:lvl5pPr>
            <a:lvl6pPr>
              <a:defRPr sz="1000"/>
            </a:lvl6pPr>
            <a:lvl7pPr>
              <a:defRPr sz="1800"/>
            </a:lvl7pPr>
            <a:lvl8pPr>
              <a:defRPr sz="1800"/>
            </a:lvl8pPr>
            <a:lvl9pPr>
              <a:defRPr sz="1800"/>
            </a:lvl9pPr>
          </a:lstStyle>
          <a:p>
            <a:pPr lvl="1"/>
            <a:r>
              <a:rPr lang="en-US" dirty="0"/>
              <a:t>For bullets, use ALT + SHIFT +  ← or  → </a:t>
            </a:r>
          </a:p>
          <a:p>
            <a:pPr lvl="2"/>
            <a:r>
              <a:rPr lang="en-US" dirty="0"/>
              <a:t>Bullet 1</a:t>
            </a:r>
          </a:p>
          <a:p>
            <a:pPr lvl="3"/>
            <a:r>
              <a:rPr lang="en-US" dirty="0"/>
              <a:t>bullet 2</a:t>
            </a:r>
          </a:p>
          <a:p>
            <a:pPr lvl="4"/>
            <a:r>
              <a:rPr lang="en-US" dirty="0"/>
              <a:t>bullet 3</a:t>
            </a:r>
          </a:p>
          <a:p>
            <a:pPr lvl="5"/>
            <a:r>
              <a:rPr lang="en-US" dirty="0"/>
              <a:t>bullet 4</a:t>
            </a:r>
          </a:p>
        </p:txBody>
      </p:sp>
      <p:sp>
        <p:nvSpPr>
          <p:cNvPr id="11" name="Text 3"/>
          <p:cNvSpPr>
            <a:spLocks noGrp="1"/>
          </p:cNvSpPr>
          <p:nvPr>
            <p:ph sz="quarter" idx="14" hasCustomPrompt="1"/>
          </p:nvPr>
        </p:nvSpPr>
        <p:spPr>
          <a:xfrm>
            <a:off x="6277303" y="963613"/>
            <a:ext cx="2641836" cy="5137200"/>
          </a:xfrm>
          <a:noFill/>
        </p:spPr>
        <p:txBody>
          <a:bodyPr lIns="0" tIns="0" rIns="0" bIns="0">
            <a:noAutofit/>
          </a:bodyPr>
          <a:lstStyle/>
          <a:p>
            <a:pPr lvl="1"/>
            <a:r>
              <a:rPr lang="en-US" dirty="0"/>
              <a:t>For bullets, use ALT + SHIFT +  ← or  → </a:t>
            </a:r>
          </a:p>
          <a:p>
            <a:pPr lvl="2"/>
            <a:r>
              <a:rPr lang="en-US" dirty="0"/>
              <a:t>Bullet 1</a:t>
            </a:r>
          </a:p>
          <a:p>
            <a:pPr lvl="3"/>
            <a:r>
              <a:rPr lang="en-US" dirty="0"/>
              <a:t>bullet 2</a:t>
            </a:r>
          </a:p>
          <a:p>
            <a:pPr lvl="4"/>
            <a:r>
              <a:rPr lang="en-US" dirty="0"/>
              <a:t>bullet 3</a:t>
            </a:r>
          </a:p>
          <a:p>
            <a:pPr lvl="5"/>
            <a:r>
              <a:rPr lang="en-US" dirty="0"/>
              <a:t>bullet 4</a:t>
            </a:r>
          </a:p>
        </p:txBody>
      </p:sp>
      <p:sp>
        <p:nvSpPr>
          <p:cNvPr id="9" name="Strapline"/>
          <p:cNvSpPr>
            <a:spLocks noGrp="1"/>
          </p:cNvSpPr>
          <p:nvPr>
            <p:ph type="body" sz="quarter" idx="13"/>
          </p:nvPr>
        </p:nvSpPr>
        <p:spPr>
          <a:xfrm>
            <a:off x="222646" y="-506340"/>
            <a:ext cx="8696492" cy="72000"/>
          </a:xfrm>
        </p:spPr>
        <p:txBody>
          <a:bodyPr rIns="0" anchor="ctr" anchorCtr="1">
            <a:noAutofit/>
          </a:bodyPr>
          <a:lstStyle>
            <a:lvl1pPr>
              <a:defRPr sz="500">
                <a:solidFill>
                  <a:srgbClr val="FFC000"/>
                </a:solidFill>
                <a:latin typeface="Canaccord Effra Light" panose="020B0403020203020204" pitchFamily="34" charset="0"/>
              </a:defRPr>
            </a:lvl1pPr>
          </a:lstStyle>
          <a:p>
            <a:pPr lvl="0"/>
            <a:r>
              <a:rPr lang="en-US"/>
              <a:t>Edit Master text styles</a:t>
            </a:r>
          </a:p>
        </p:txBody>
      </p:sp>
      <p:sp>
        <p:nvSpPr>
          <p:cNvPr id="7" name="Slide Number Placeholder 5"/>
          <p:cNvSpPr>
            <a:spLocks noGrp="1"/>
          </p:cNvSpPr>
          <p:nvPr>
            <p:ph type="sldNum" sz="quarter" idx="12"/>
          </p:nvPr>
        </p:nvSpPr>
        <p:spPr/>
        <p:txBody>
          <a:bodyPr/>
          <a:lstStyle>
            <a:lvl1pPr algn="r">
              <a:defRPr/>
            </a:lvl1pPr>
          </a:lstStyle>
          <a:p>
            <a:r>
              <a:rPr lang="en-GB" dirty="0">
                <a:latin typeface="Canaccord Effra Light" panose="020B0403020203020204" pitchFamily="34" charset="0"/>
              </a:rPr>
              <a:t>Page </a:t>
            </a:r>
            <a:fld id="{AC40D300-7E6C-4A5E-95BD-6609AC2BB9E9}" type="slidenum">
              <a:rPr lang="en-GB" smtClean="0">
                <a:latin typeface="Canaccord Effra Light" panose="020B0403020203020204" pitchFamily="34" charset="0"/>
              </a:rPr>
              <a:pPr/>
              <a:t>‹#›</a:t>
            </a:fld>
            <a:endParaRPr lang="en-GB" dirty="0">
              <a:latin typeface="Canaccord Effra Light" panose="020B0403020203020204" pitchFamily="34" charset="0"/>
            </a:endParaRPr>
          </a:p>
        </p:txBody>
      </p:sp>
    </p:spTree>
    <p:extLst>
      <p:ext uri="{BB962C8B-B14F-4D97-AF65-F5344CB8AC3E}">
        <p14:creationId xmlns:p14="http://schemas.microsoft.com/office/powerpoint/2010/main" val="352549769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3 column shade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Text 1"/>
          <p:cNvSpPr>
            <a:spLocks noGrp="1"/>
          </p:cNvSpPr>
          <p:nvPr>
            <p:ph sz="half" idx="1" hasCustomPrompt="1"/>
          </p:nvPr>
        </p:nvSpPr>
        <p:spPr>
          <a:xfrm>
            <a:off x="232615" y="963613"/>
            <a:ext cx="2758154" cy="5137200"/>
          </a:xfrm>
          <a:solidFill>
            <a:schemeClr val="tx2"/>
          </a:solidFill>
        </p:spPr>
        <p:txBody>
          <a:bodyPr lIns="90000" tIns="43200" rIns="90000" bIns="43200">
            <a:noAutofit/>
          </a:bodyPr>
          <a:lstStyle>
            <a:lvl1pPr>
              <a:defRPr sz="1100">
                <a:latin typeface="Canaccord Effra Light" panose="020B0403020203020204" pitchFamily="34" charset="0"/>
              </a:defRPr>
            </a:lvl1pPr>
            <a:lvl2pPr>
              <a:defRPr sz="1000">
                <a:latin typeface="Canaccord Effra Light" panose="020B0403020203020204" pitchFamily="34" charset="0"/>
              </a:defRPr>
            </a:lvl2pPr>
            <a:lvl3pPr>
              <a:defRPr sz="1000">
                <a:latin typeface="Canaccord Effra Light" panose="020B0403020203020204" pitchFamily="34" charset="0"/>
              </a:defRPr>
            </a:lvl3pPr>
            <a:lvl4pPr>
              <a:defRPr sz="1000">
                <a:latin typeface="Canaccord Effra Light" panose="020B0403020203020204" pitchFamily="34" charset="0"/>
              </a:defRPr>
            </a:lvl4pPr>
            <a:lvl5pPr>
              <a:defRPr sz="1000">
                <a:latin typeface="Canaccord Effra Light" panose="020B0403020203020204" pitchFamily="34" charset="0"/>
              </a:defRPr>
            </a:lvl5pPr>
            <a:lvl6pPr>
              <a:defRPr sz="1000"/>
            </a:lvl6pPr>
            <a:lvl7pPr>
              <a:defRPr sz="1800"/>
            </a:lvl7pPr>
            <a:lvl8pPr>
              <a:defRPr sz="1800"/>
            </a:lvl8pPr>
            <a:lvl9pPr>
              <a:defRPr sz="1800"/>
            </a:lvl9pPr>
          </a:lstStyle>
          <a:p>
            <a:pPr lvl="1"/>
            <a:r>
              <a:rPr lang="en-US" dirty="0"/>
              <a:t>For bullets, use ALT + SHIFT +  ← or  → </a:t>
            </a:r>
          </a:p>
          <a:p>
            <a:pPr lvl="2"/>
            <a:r>
              <a:rPr lang="en-US" dirty="0"/>
              <a:t>Bullet 1</a:t>
            </a:r>
          </a:p>
          <a:p>
            <a:pPr lvl="3"/>
            <a:r>
              <a:rPr lang="en-US" dirty="0"/>
              <a:t>bullet 2</a:t>
            </a:r>
          </a:p>
          <a:p>
            <a:pPr lvl="4"/>
            <a:r>
              <a:rPr lang="en-US" dirty="0"/>
              <a:t>bullet 3</a:t>
            </a:r>
          </a:p>
          <a:p>
            <a:pPr lvl="5"/>
            <a:r>
              <a:rPr lang="en-US" dirty="0"/>
              <a:t>bullet 4</a:t>
            </a:r>
          </a:p>
        </p:txBody>
      </p:sp>
      <p:sp>
        <p:nvSpPr>
          <p:cNvPr id="4" name="Text 2"/>
          <p:cNvSpPr>
            <a:spLocks noGrp="1"/>
          </p:cNvSpPr>
          <p:nvPr>
            <p:ph sz="half" idx="2" hasCustomPrompt="1"/>
          </p:nvPr>
        </p:nvSpPr>
        <p:spPr>
          <a:xfrm>
            <a:off x="3193477" y="963613"/>
            <a:ext cx="2758154" cy="5137200"/>
          </a:xfrm>
          <a:noFill/>
        </p:spPr>
        <p:txBody>
          <a:bodyPr lIns="0" tIns="0" rIns="0" bIns="0">
            <a:noAutofit/>
          </a:bodyPr>
          <a:lstStyle>
            <a:lvl1pPr>
              <a:defRPr sz="1100"/>
            </a:lvl1pPr>
            <a:lvl2pPr>
              <a:defRPr sz="1000"/>
            </a:lvl2pPr>
            <a:lvl3pPr>
              <a:defRPr sz="1000"/>
            </a:lvl3pPr>
            <a:lvl4pPr>
              <a:defRPr sz="1000"/>
            </a:lvl4pPr>
            <a:lvl5pPr>
              <a:defRPr sz="1000"/>
            </a:lvl5pPr>
            <a:lvl6pPr>
              <a:defRPr sz="1000"/>
            </a:lvl6pPr>
            <a:lvl7pPr>
              <a:defRPr sz="1800"/>
            </a:lvl7pPr>
            <a:lvl8pPr>
              <a:defRPr sz="1800"/>
            </a:lvl8pPr>
            <a:lvl9pPr>
              <a:defRPr sz="1800"/>
            </a:lvl9pPr>
          </a:lstStyle>
          <a:p>
            <a:pPr lvl="1"/>
            <a:r>
              <a:rPr lang="en-US" dirty="0"/>
              <a:t>For bullets, use ALT + SHIFT +  ← or  → </a:t>
            </a:r>
          </a:p>
          <a:p>
            <a:pPr lvl="2"/>
            <a:r>
              <a:rPr lang="en-US" dirty="0"/>
              <a:t>Bullet 1</a:t>
            </a:r>
          </a:p>
          <a:p>
            <a:pPr lvl="3"/>
            <a:r>
              <a:rPr lang="en-US" dirty="0"/>
              <a:t>bullet 2</a:t>
            </a:r>
          </a:p>
          <a:p>
            <a:pPr lvl="4"/>
            <a:r>
              <a:rPr lang="en-US" dirty="0"/>
              <a:t>bullet 3</a:t>
            </a:r>
          </a:p>
          <a:p>
            <a:pPr lvl="5"/>
            <a:r>
              <a:rPr lang="en-US" dirty="0"/>
              <a:t>bullet 4</a:t>
            </a:r>
          </a:p>
        </p:txBody>
      </p:sp>
      <p:sp>
        <p:nvSpPr>
          <p:cNvPr id="11" name="Text 3"/>
          <p:cNvSpPr>
            <a:spLocks noGrp="1"/>
          </p:cNvSpPr>
          <p:nvPr>
            <p:ph sz="quarter" idx="14" hasCustomPrompt="1"/>
          </p:nvPr>
        </p:nvSpPr>
        <p:spPr>
          <a:xfrm>
            <a:off x="6160985" y="963613"/>
            <a:ext cx="2758154" cy="5137200"/>
          </a:xfrm>
          <a:noFill/>
        </p:spPr>
        <p:txBody>
          <a:bodyPr lIns="0" tIns="0" rIns="0" bIns="0">
            <a:noAutofit/>
          </a:bodyPr>
          <a:lstStyle/>
          <a:p>
            <a:pPr lvl="1"/>
            <a:r>
              <a:rPr lang="en-US" dirty="0"/>
              <a:t>For bullets, use ALT + SHIFT +  ← or  → </a:t>
            </a:r>
          </a:p>
          <a:p>
            <a:pPr lvl="2"/>
            <a:r>
              <a:rPr lang="en-US" dirty="0"/>
              <a:t>Bullet 1</a:t>
            </a:r>
          </a:p>
          <a:p>
            <a:pPr lvl="3"/>
            <a:r>
              <a:rPr lang="en-US" dirty="0"/>
              <a:t>bullet 2</a:t>
            </a:r>
          </a:p>
          <a:p>
            <a:pPr lvl="4"/>
            <a:r>
              <a:rPr lang="en-US" dirty="0"/>
              <a:t>bullet 3</a:t>
            </a:r>
          </a:p>
          <a:p>
            <a:pPr lvl="5"/>
            <a:r>
              <a:rPr lang="en-US" dirty="0"/>
              <a:t>bullet 4</a:t>
            </a:r>
          </a:p>
        </p:txBody>
      </p:sp>
      <p:sp>
        <p:nvSpPr>
          <p:cNvPr id="9" name="Strapline"/>
          <p:cNvSpPr>
            <a:spLocks noGrp="1"/>
          </p:cNvSpPr>
          <p:nvPr>
            <p:ph type="body" sz="quarter" idx="13"/>
          </p:nvPr>
        </p:nvSpPr>
        <p:spPr>
          <a:xfrm>
            <a:off x="222646" y="-506340"/>
            <a:ext cx="8696492" cy="72000"/>
          </a:xfrm>
        </p:spPr>
        <p:txBody>
          <a:bodyPr rIns="0" anchor="ctr" anchorCtr="1">
            <a:noAutofit/>
          </a:bodyPr>
          <a:lstStyle>
            <a:lvl1pPr>
              <a:defRPr sz="500">
                <a:solidFill>
                  <a:srgbClr val="FFC000"/>
                </a:solidFill>
                <a:latin typeface="Canaccord Effra Light" panose="020B0403020203020204" pitchFamily="34" charset="0"/>
              </a:defRPr>
            </a:lvl1pPr>
          </a:lstStyle>
          <a:p>
            <a:pPr lvl="0"/>
            <a:r>
              <a:rPr lang="en-US"/>
              <a:t>Edit Master text styles</a:t>
            </a:r>
          </a:p>
        </p:txBody>
      </p:sp>
      <p:sp>
        <p:nvSpPr>
          <p:cNvPr id="7" name="Slide Number Placeholder 5"/>
          <p:cNvSpPr>
            <a:spLocks noGrp="1"/>
          </p:cNvSpPr>
          <p:nvPr>
            <p:ph type="sldNum" sz="quarter" idx="12"/>
          </p:nvPr>
        </p:nvSpPr>
        <p:spPr/>
        <p:txBody>
          <a:bodyPr/>
          <a:lstStyle>
            <a:lvl1pPr algn="r">
              <a:defRPr/>
            </a:lvl1pPr>
          </a:lstStyle>
          <a:p>
            <a:r>
              <a:rPr lang="en-GB" dirty="0">
                <a:latin typeface="Canaccord Effra Light" panose="020B0403020203020204" pitchFamily="34" charset="0"/>
              </a:rPr>
              <a:t>Page </a:t>
            </a:r>
            <a:fld id="{AC40D300-7E6C-4A5E-95BD-6609AC2BB9E9}" type="slidenum">
              <a:rPr lang="en-GB" smtClean="0">
                <a:latin typeface="Canaccord Effra Light" panose="020B0403020203020204" pitchFamily="34" charset="0"/>
              </a:rPr>
              <a:pPr/>
              <a:t>‹#›</a:t>
            </a:fld>
            <a:endParaRPr lang="en-GB" dirty="0">
              <a:latin typeface="Canaccord Effra Light" panose="020B0403020203020204" pitchFamily="34" charset="0"/>
            </a:endParaRPr>
          </a:p>
        </p:txBody>
      </p:sp>
    </p:spTree>
    <p:extLst>
      <p:ext uri="{BB962C8B-B14F-4D97-AF65-F5344CB8AC3E}">
        <p14:creationId xmlns:p14="http://schemas.microsoft.com/office/powerpoint/2010/main" val="33387879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3 box">
    <p:spTree>
      <p:nvGrpSpPr>
        <p:cNvPr id="1" name=""/>
        <p:cNvGrpSpPr/>
        <p:nvPr/>
      </p:nvGrpSpPr>
      <p:grpSpPr>
        <a:xfrm>
          <a:off x="0" y="0"/>
          <a:ext cx="0" cy="0"/>
          <a:chOff x="0" y="0"/>
          <a:chExt cx="0" cy="0"/>
        </a:xfrm>
      </p:grpSpPr>
      <p:sp>
        <p:nvSpPr>
          <p:cNvPr id="3" name="Text 1"/>
          <p:cNvSpPr>
            <a:spLocks noGrp="1"/>
          </p:cNvSpPr>
          <p:nvPr>
            <p:ph sz="half" idx="1" hasCustomPrompt="1"/>
          </p:nvPr>
        </p:nvSpPr>
        <p:spPr>
          <a:xfrm>
            <a:off x="348933" y="916478"/>
            <a:ext cx="3901282" cy="2386800"/>
          </a:xfrm>
        </p:spPr>
        <p:txBody>
          <a:bodyPr>
            <a:noAutofit/>
          </a:bodyPr>
          <a:lstStyle>
            <a:lvl1pPr>
              <a:defRPr sz="1100">
                <a:latin typeface="Canaccord Effra Light" panose="020B0403020203020204" pitchFamily="34" charset="0"/>
              </a:defRPr>
            </a:lvl1pPr>
            <a:lvl2pPr>
              <a:defRPr sz="1000">
                <a:latin typeface="Canaccord Effra Light" panose="020B0403020203020204" pitchFamily="34" charset="0"/>
              </a:defRPr>
            </a:lvl2pPr>
            <a:lvl3pPr>
              <a:defRPr sz="1000">
                <a:latin typeface="Canaccord Effra Light" panose="020B0403020203020204" pitchFamily="34" charset="0"/>
              </a:defRPr>
            </a:lvl3pPr>
            <a:lvl4pPr>
              <a:defRPr sz="1000">
                <a:latin typeface="Canaccord Effra Light" panose="020B0403020203020204" pitchFamily="34" charset="0"/>
              </a:defRPr>
            </a:lvl4pPr>
            <a:lvl5pPr>
              <a:defRPr sz="1000">
                <a:latin typeface="Canaccord Effra Light" panose="020B0403020203020204" pitchFamily="34" charset="0"/>
              </a:defRPr>
            </a:lvl5pPr>
            <a:lvl6pPr>
              <a:defRPr sz="1000"/>
            </a:lvl6pPr>
            <a:lvl7pPr>
              <a:defRPr sz="1800"/>
            </a:lvl7pPr>
            <a:lvl8pPr>
              <a:defRPr sz="1800"/>
            </a:lvl8pPr>
            <a:lvl9pPr>
              <a:defRPr sz="1800"/>
            </a:lvl9pPr>
          </a:lstStyle>
          <a:p>
            <a:pPr lvl="1"/>
            <a:r>
              <a:rPr lang="en-US" dirty="0"/>
              <a:t>For bullets, use ALT + SHIFT +  ← or  → </a:t>
            </a:r>
          </a:p>
          <a:p>
            <a:pPr lvl="2"/>
            <a:r>
              <a:rPr lang="en-US" dirty="0"/>
              <a:t>Bullet 1</a:t>
            </a:r>
          </a:p>
          <a:p>
            <a:pPr lvl="3"/>
            <a:r>
              <a:rPr lang="en-US" dirty="0"/>
              <a:t>bullet 2</a:t>
            </a:r>
          </a:p>
          <a:p>
            <a:pPr lvl="4"/>
            <a:r>
              <a:rPr lang="en-US" dirty="0"/>
              <a:t>bullet 3</a:t>
            </a:r>
          </a:p>
          <a:p>
            <a:pPr lvl="5"/>
            <a:r>
              <a:rPr lang="en-US" dirty="0"/>
              <a:t>bullet 4</a:t>
            </a:r>
          </a:p>
        </p:txBody>
      </p:sp>
      <p:sp>
        <p:nvSpPr>
          <p:cNvPr id="4" name="Text 2"/>
          <p:cNvSpPr>
            <a:spLocks noGrp="1"/>
          </p:cNvSpPr>
          <p:nvPr>
            <p:ph sz="half" idx="2" hasCustomPrompt="1"/>
          </p:nvPr>
        </p:nvSpPr>
        <p:spPr>
          <a:xfrm>
            <a:off x="4901538" y="916478"/>
            <a:ext cx="4017600" cy="2386800"/>
          </a:xfrm>
        </p:spPr>
        <p:txBody>
          <a:bodyPr>
            <a:noAutofit/>
          </a:bodyPr>
          <a:lstStyle>
            <a:lvl1pPr>
              <a:defRPr sz="1100"/>
            </a:lvl1pPr>
            <a:lvl2pPr>
              <a:defRPr sz="1000"/>
            </a:lvl2pPr>
            <a:lvl3pPr>
              <a:defRPr sz="1000"/>
            </a:lvl3pPr>
            <a:lvl4pPr>
              <a:defRPr sz="1000"/>
            </a:lvl4pPr>
            <a:lvl5pPr>
              <a:defRPr sz="1000"/>
            </a:lvl5pPr>
            <a:lvl6pPr>
              <a:defRPr sz="1000"/>
            </a:lvl6pPr>
            <a:lvl7pPr>
              <a:defRPr sz="1800"/>
            </a:lvl7pPr>
            <a:lvl8pPr>
              <a:defRPr sz="1800"/>
            </a:lvl8pPr>
            <a:lvl9pPr>
              <a:defRPr sz="1800"/>
            </a:lvl9pPr>
          </a:lstStyle>
          <a:p>
            <a:pPr lvl="1"/>
            <a:r>
              <a:rPr lang="en-US" dirty="0"/>
              <a:t>For bullets, use ALT + SHIFT +  ← or  → </a:t>
            </a:r>
          </a:p>
          <a:p>
            <a:pPr lvl="2"/>
            <a:r>
              <a:rPr lang="en-US" dirty="0"/>
              <a:t>Bullet 1</a:t>
            </a:r>
          </a:p>
          <a:p>
            <a:pPr lvl="3"/>
            <a:r>
              <a:rPr lang="en-US" dirty="0"/>
              <a:t>bullet 2</a:t>
            </a:r>
          </a:p>
          <a:p>
            <a:pPr lvl="4"/>
            <a:r>
              <a:rPr lang="en-US" dirty="0"/>
              <a:t>bullet 3</a:t>
            </a:r>
          </a:p>
          <a:p>
            <a:pPr lvl="5"/>
            <a:r>
              <a:rPr lang="en-US" dirty="0"/>
              <a:t>bullet 4</a:t>
            </a:r>
          </a:p>
        </p:txBody>
      </p:sp>
      <p:sp>
        <p:nvSpPr>
          <p:cNvPr id="11" name="Text 3"/>
          <p:cNvSpPr>
            <a:spLocks noGrp="1"/>
          </p:cNvSpPr>
          <p:nvPr>
            <p:ph sz="quarter" idx="14" hasCustomPrompt="1"/>
          </p:nvPr>
        </p:nvSpPr>
        <p:spPr>
          <a:xfrm>
            <a:off x="348933" y="3670478"/>
            <a:ext cx="8578173" cy="2386800"/>
          </a:xfrm>
        </p:spPr>
        <p:txBody>
          <a:bodyPr>
            <a:noAutofit/>
          </a:bodyPr>
          <a:lstStyle/>
          <a:p>
            <a:pPr lvl="1"/>
            <a:r>
              <a:rPr lang="en-US" dirty="0"/>
              <a:t>For bullets, use ALT + SHIFT +  ← or  → </a:t>
            </a:r>
          </a:p>
          <a:p>
            <a:pPr lvl="2"/>
            <a:r>
              <a:rPr lang="en-US" dirty="0"/>
              <a:t>Bullet 1</a:t>
            </a:r>
          </a:p>
          <a:p>
            <a:pPr lvl="3"/>
            <a:r>
              <a:rPr lang="en-US" dirty="0"/>
              <a:t>bullet 2</a:t>
            </a:r>
          </a:p>
          <a:p>
            <a:pPr lvl="4"/>
            <a:r>
              <a:rPr lang="en-US" dirty="0"/>
              <a:t>bullet 3</a:t>
            </a:r>
          </a:p>
          <a:p>
            <a:pPr lvl="5"/>
            <a:r>
              <a:rPr lang="en-US" dirty="0"/>
              <a:t>bullet 4</a:t>
            </a:r>
          </a:p>
        </p:txBody>
      </p:sp>
      <p:sp>
        <p:nvSpPr>
          <p:cNvPr id="2" name="Title 1"/>
          <p:cNvSpPr>
            <a:spLocks noGrp="1"/>
          </p:cNvSpPr>
          <p:nvPr>
            <p:ph type="title"/>
          </p:nvPr>
        </p:nvSpPr>
        <p:spPr/>
        <p:txBody>
          <a:bodyPr/>
          <a:lstStyle/>
          <a:p>
            <a:r>
              <a:rPr lang="en-US"/>
              <a:t>Click to edit Master title style</a:t>
            </a:r>
            <a:endParaRPr lang="en-GB"/>
          </a:p>
        </p:txBody>
      </p:sp>
      <p:sp>
        <p:nvSpPr>
          <p:cNvPr id="12" name="Strapline"/>
          <p:cNvSpPr>
            <a:spLocks noGrp="1"/>
          </p:cNvSpPr>
          <p:nvPr>
            <p:ph type="body" sz="quarter" idx="13"/>
          </p:nvPr>
        </p:nvSpPr>
        <p:spPr>
          <a:xfrm>
            <a:off x="222646" y="-468240"/>
            <a:ext cx="8696492" cy="72000"/>
          </a:xfrm>
        </p:spPr>
        <p:txBody>
          <a:bodyPr rIns="0" anchor="ctr" anchorCtr="1">
            <a:noAutofit/>
          </a:bodyPr>
          <a:lstStyle>
            <a:lvl1pPr>
              <a:defRPr sz="500">
                <a:solidFill>
                  <a:srgbClr val="FFC000"/>
                </a:solidFill>
                <a:latin typeface="Canaccord Effra Light" panose="020B0403020203020204" pitchFamily="34" charset="0"/>
              </a:defRPr>
            </a:lvl1pPr>
          </a:lstStyle>
          <a:p>
            <a:pPr lvl="0"/>
            <a:r>
              <a:rPr lang="en-US"/>
              <a:t>Edit Master text styles</a:t>
            </a:r>
          </a:p>
        </p:txBody>
      </p:sp>
      <p:sp>
        <p:nvSpPr>
          <p:cNvPr id="7" name="Slide Number Placeholder 5"/>
          <p:cNvSpPr>
            <a:spLocks noGrp="1"/>
          </p:cNvSpPr>
          <p:nvPr>
            <p:ph type="sldNum" sz="quarter" idx="12"/>
          </p:nvPr>
        </p:nvSpPr>
        <p:spPr/>
        <p:txBody>
          <a:bodyPr/>
          <a:lstStyle>
            <a:lvl1pPr algn="r">
              <a:defRPr/>
            </a:lvl1pPr>
          </a:lstStyle>
          <a:p>
            <a:r>
              <a:rPr lang="en-GB" dirty="0">
                <a:latin typeface="Canaccord Effra Light" panose="020B0403020203020204" pitchFamily="34" charset="0"/>
              </a:rPr>
              <a:t>Page </a:t>
            </a:r>
            <a:fld id="{AC40D300-7E6C-4A5E-95BD-6609AC2BB9E9}" type="slidenum">
              <a:rPr lang="en-GB" smtClean="0">
                <a:latin typeface="Canaccord Effra Light" panose="020B0403020203020204" pitchFamily="34" charset="0"/>
              </a:rPr>
              <a:pPr/>
              <a:t>‹#›</a:t>
            </a:fld>
            <a:endParaRPr lang="en-GB" dirty="0">
              <a:latin typeface="Canaccord Effra Light" panose="020B0403020203020204" pitchFamily="34" charset="0"/>
            </a:endParaRPr>
          </a:p>
        </p:txBody>
      </p:sp>
    </p:spTree>
    <p:extLst>
      <p:ext uri="{BB962C8B-B14F-4D97-AF65-F5344CB8AC3E}">
        <p14:creationId xmlns:p14="http://schemas.microsoft.com/office/powerpoint/2010/main" val="17770358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1.emf"/><Relationship Id="rId2" Type="http://schemas.openxmlformats.org/officeDocument/2006/relationships/slideLayout" Target="../slideLayouts/slideLayout2.xml"/><Relationship Id="rId16" Type="http://schemas.openxmlformats.org/officeDocument/2006/relationships/theme" Target="../theme/theme1.xml"/><Relationship Id="rId20" Type="http://schemas.openxmlformats.org/officeDocument/2006/relationships/image" Target="../media/image4.sv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3.xml"/><Relationship Id="rId13" Type="http://schemas.openxmlformats.org/officeDocument/2006/relationships/slideLayout" Target="../slideLayouts/slideLayout28.xml"/><Relationship Id="rId18" Type="http://schemas.openxmlformats.org/officeDocument/2006/relationships/slideLayout" Target="../slideLayouts/slideLayout33.xml"/><Relationship Id="rId3" Type="http://schemas.openxmlformats.org/officeDocument/2006/relationships/slideLayout" Target="../slideLayouts/slideLayout18.xml"/><Relationship Id="rId21" Type="http://schemas.openxmlformats.org/officeDocument/2006/relationships/theme" Target="../theme/theme2.xml"/><Relationship Id="rId7" Type="http://schemas.openxmlformats.org/officeDocument/2006/relationships/slideLayout" Target="../slideLayouts/slideLayout22.xml"/><Relationship Id="rId12" Type="http://schemas.openxmlformats.org/officeDocument/2006/relationships/slideLayout" Target="../slideLayouts/slideLayout27.xml"/><Relationship Id="rId17" Type="http://schemas.openxmlformats.org/officeDocument/2006/relationships/slideLayout" Target="../slideLayouts/slideLayout32.xml"/><Relationship Id="rId25" Type="http://schemas.openxmlformats.org/officeDocument/2006/relationships/image" Target="../media/image4.svg"/><Relationship Id="rId2" Type="http://schemas.openxmlformats.org/officeDocument/2006/relationships/slideLayout" Target="../slideLayouts/slideLayout17.xml"/><Relationship Id="rId16" Type="http://schemas.openxmlformats.org/officeDocument/2006/relationships/slideLayout" Target="../slideLayouts/slideLayout31.xml"/><Relationship Id="rId20" Type="http://schemas.openxmlformats.org/officeDocument/2006/relationships/slideLayout" Target="../slideLayouts/slideLayout35.xml"/><Relationship Id="rId1" Type="http://schemas.openxmlformats.org/officeDocument/2006/relationships/slideLayout" Target="../slideLayouts/slideLayout16.xml"/><Relationship Id="rId6" Type="http://schemas.openxmlformats.org/officeDocument/2006/relationships/slideLayout" Target="../slideLayouts/slideLayout21.xml"/><Relationship Id="rId11" Type="http://schemas.openxmlformats.org/officeDocument/2006/relationships/slideLayout" Target="../slideLayouts/slideLayout26.xml"/><Relationship Id="rId24" Type="http://schemas.openxmlformats.org/officeDocument/2006/relationships/image" Target="../media/image3.png"/><Relationship Id="rId5" Type="http://schemas.openxmlformats.org/officeDocument/2006/relationships/slideLayout" Target="../slideLayouts/slideLayout20.xml"/><Relationship Id="rId15" Type="http://schemas.openxmlformats.org/officeDocument/2006/relationships/slideLayout" Target="../slideLayouts/slideLayout30.xml"/><Relationship Id="rId23" Type="http://schemas.openxmlformats.org/officeDocument/2006/relationships/image" Target="../media/image2.png"/><Relationship Id="rId10" Type="http://schemas.openxmlformats.org/officeDocument/2006/relationships/slideLayout" Target="../slideLayouts/slideLayout25.xml"/><Relationship Id="rId19" Type="http://schemas.openxmlformats.org/officeDocument/2006/relationships/slideLayout" Target="../slideLayouts/slideLayout34.xml"/><Relationship Id="rId4" Type="http://schemas.openxmlformats.org/officeDocument/2006/relationships/slideLayout" Target="../slideLayouts/slideLayout19.xml"/><Relationship Id="rId9" Type="http://schemas.openxmlformats.org/officeDocument/2006/relationships/slideLayout" Target="../slideLayouts/slideLayout24.xml"/><Relationship Id="rId14" Type="http://schemas.openxmlformats.org/officeDocument/2006/relationships/slideLayout" Target="../slideLayouts/slideLayout29.xml"/><Relationship Id="rId22" Type="http://schemas.openxmlformats.org/officeDocument/2006/relationships/image" Target="../media/image1.emf"/></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38.xml"/><Relationship Id="rId7" Type="http://schemas.openxmlformats.org/officeDocument/2006/relationships/theme" Target="../theme/theme3.xml"/><Relationship Id="rId2" Type="http://schemas.openxmlformats.org/officeDocument/2006/relationships/slideLayout" Target="../slideLayouts/slideLayout37.xml"/><Relationship Id="rId1" Type="http://schemas.openxmlformats.org/officeDocument/2006/relationships/slideLayout" Target="../slideLayouts/slideLayout36.xml"/><Relationship Id="rId6" Type="http://schemas.openxmlformats.org/officeDocument/2006/relationships/slideLayout" Target="../slideLayouts/slideLayout41.xml"/><Relationship Id="rId5" Type="http://schemas.openxmlformats.org/officeDocument/2006/relationships/slideLayout" Target="../slideLayouts/slideLayout40.xml"/><Relationship Id="rId4" Type="http://schemas.openxmlformats.org/officeDocument/2006/relationships/slideLayout" Target="../slideLayouts/slideLayout39.xml"/></Relationships>
</file>

<file path=ppt/slideMasters/_rels/slideMaster4.xml.rels><?xml version="1.0" encoding="UTF-8" standalone="yes"?>
<Relationships xmlns="http://schemas.openxmlformats.org/package/2006/relationships"><Relationship Id="rId3" Type="http://schemas.openxmlformats.org/officeDocument/2006/relationships/theme" Target="../theme/theme4.xml"/><Relationship Id="rId2" Type="http://schemas.openxmlformats.org/officeDocument/2006/relationships/slideLayout" Target="../slideLayouts/slideLayout43.xml"/><Relationship Id="rId1"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1.xml"/><Relationship Id="rId3" Type="http://schemas.openxmlformats.org/officeDocument/2006/relationships/slideLayout" Target="../slideLayouts/slideLayout46.xml"/><Relationship Id="rId7" Type="http://schemas.openxmlformats.org/officeDocument/2006/relationships/slideLayout" Target="../slideLayouts/slideLayout50.xml"/><Relationship Id="rId12" Type="http://schemas.openxmlformats.org/officeDocument/2006/relationships/theme" Target="../theme/theme5.xml"/><Relationship Id="rId2" Type="http://schemas.openxmlformats.org/officeDocument/2006/relationships/slideLayout" Target="../slideLayouts/slideLayout45.xml"/><Relationship Id="rId1" Type="http://schemas.openxmlformats.org/officeDocument/2006/relationships/slideLayout" Target="../slideLayouts/slideLayout44.xml"/><Relationship Id="rId6" Type="http://schemas.openxmlformats.org/officeDocument/2006/relationships/slideLayout" Target="../slideLayouts/slideLayout49.xml"/><Relationship Id="rId11" Type="http://schemas.openxmlformats.org/officeDocument/2006/relationships/slideLayout" Target="../slideLayouts/slideLayout54.xml"/><Relationship Id="rId5" Type="http://schemas.openxmlformats.org/officeDocument/2006/relationships/slideLayout" Target="../slideLayouts/slideLayout48.xml"/><Relationship Id="rId10" Type="http://schemas.openxmlformats.org/officeDocument/2006/relationships/slideLayout" Target="../slideLayouts/slideLayout53.xml"/><Relationship Id="rId4" Type="http://schemas.openxmlformats.org/officeDocument/2006/relationships/slideLayout" Target="../slideLayouts/slideLayout47.xml"/><Relationship Id="rId9" Type="http://schemas.openxmlformats.org/officeDocument/2006/relationships/slideLayout" Target="../slideLayouts/slideLayout5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cNvSpPr>
            <a:spLocks noGrp="1"/>
          </p:cNvSpPr>
          <p:nvPr>
            <p:ph type="title"/>
          </p:nvPr>
        </p:nvSpPr>
        <p:spPr>
          <a:xfrm>
            <a:off x="348933" y="316800"/>
            <a:ext cx="8563559" cy="345600"/>
          </a:xfrm>
          <a:prstGeom prst="rect">
            <a:avLst/>
          </a:prstGeom>
        </p:spPr>
        <p:txBody>
          <a:bodyPr vert="horz" lIns="0" tIns="0" rIns="0" bIns="0" rtlCol="0" anchor="b" anchorCtr="0">
            <a:noAutofit/>
          </a:bodyPr>
          <a:lstStyle/>
          <a:p>
            <a:r>
              <a:rPr lang="en-US"/>
              <a:t>Click to edit Master title style</a:t>
            </a:r>
            <a:endParaRPr lang="en-GB" dirty="0"/>
          </a:p>
        </p:txBody>
      </p:sp>
      <p:sp>
        <p:nvSpPr>
          <p:cNvPr id="6" name="Slide Number Placeholder 5"/>
          <p:cNvSpPr>
            <a:spLocks noGrp="1"/>
          </p:cNvSpPr>
          <p:nvPr>
            <p:ph type="sldNum" sz="quarter" idx="4"/>
          </p:nvPr>
        </p:nvSpPr>
        <p:spPr>
          <a:xfrm>
            <a:off x="6779077" y="6479931"/>
            <a:ext cx="2133415" cy="165600"/>
          </a:xfrm>
          <a:prstGeom prst="rect">
            <a:avLst/>
          </a:prstGeom>
        </p:spPr>
        <p:txBody>
          <a:bodyPr vert="horz" lIns="0" tIns="45720" rIns="0" bIns="45720" rtlCol="0" anchor="ctr"/>
          <a:lstStyle>
            <a:lvl1pPr algn="r">
              <a:defRPr sz="500">
                <a:solidFill>
                  <a:schemeClr val="tx1"/>
                </a:solidFill>
                <a:latin typeface="+mn-lt"/>
              </a:defRPr>
            </a:lvl1pPr>
          </a:lstStyle>
          <a:p>
            <a:r>
              <a:rPr lang="en-GB" dirty="0">
                <a:latin typeface="Canaccord Effra Light" panose="020B0403020203020204" pitchFamily="34" charset="0"/>
              </a:rPr>
              <a:t>Page </a:t>
            </a:r>
            <a:fld id="{AC40D300-7E6C-4A5E-95BD-6609AC2BB9E9}" type="slidenum">
              <a:rPr lang="en-GB" smtClean="0">
                <a:latin typeface="Canaccord Effra Light" panose="020B0403020203020204" pitchFamily="34" charset="0"/>
              </a:rPr>
              <a:pPr/>
              <a:t>‹#›</a:t>
            </a:fld>
            <a:endParaRPr lang="en-GB" dirty="0">
              <a:latin typeface="Canaccord Effra Light" panose="020B0403020203020204" pitchFamily="34" charset="0"/>
            </a:endParaRPr>
          </a:p>
        </p:txBody>
      </p:sp>
      <p:cxnSp>
        <p:nvCxnSpPr>
          <p:cNvPr id="10" name="Line 12"/>
          <p:cNvCxnSpPr/>
          <p:nvPr/>
        </p:nvCxnSpPr>
        <p:spPr>
          <a:xfrm>
            <a:off x="232615" y="6330366"/>
            <a:ext cx="8679877" cy="0"/>
          </a:xfrm>
          <a:prstGeom prst="line">
            <a:avLst/>
          </a:prstGeom>
          <a:ln w="3175">
            <a:solidFill>
              <a:schemeClr val="accent1"/>
            </a:solidFill>
          </a:ln>
        </p:spPr>
        <p:style>
          <a:lnRef idx="1">
            <a:schemeClr val="accent1"/>
          </a:lnRef>
          <a:fillRef idx="0">
            <a:schemeClr val="accent1"/>
          </a:fillRef>
          <a:effectRef idx="0">
            <a:schemeClr val="accent1"/>
          </a:effectRef>
          <a:fontRef idx="minor">
            <a:schemeClr val="tx1"/>
          </a:fontRef>
        </p:style>
      </p:cxnSp>
      <p:sp>
        <p:nvSpPr>
          <p:cNvPr id="3" name="Text 1"/>
          <p:cNvSpPr>
            <a:spLocks noGrp="1"/>
          </p:cNvSpPr>
          <p:nvPr>
            <p:ph type="body" idx="1"/>
          </p:nvPr>
        </p:nvSpPr>
        <p:spPr>
          <a:xfrm>
            <a:off x="348932" y="918000"/>
            <a:ext cx="7118021" cy="5248800"/>
          </a:xfrm>
          <a:prstGeom prst="rect">
            <a:avLst/>
          </a:prstGeom>
        </p:spPr>
        <p:txBody>
          <a:bodyPr vert="horz" lIns="0" tIns="0" rIns="0" bIns="0" rtlCol="0">
            <a:noAutofit/>
          </a:bodyPr>
          <a:lstStyle/>
          <a:p>
            <a:pPr lvl="1"/>
            <a:r>
              <a:rPr lang="en-US" dirty="0"/>
              <a:t>For bullets, use ALT + SHIFT +  ← or  → </a:t>
            </a:r>
          </a:p>
          <a:p>
            <a:pPr lvl="2"/>
            <a:r>
              <a:rPr lang="en-US" dirty="0"/>
              <a:t>Bullet 1</a:t>
            </a:r>
          </a:p>
          <a:p>
            <a:pPr lvl="3"/>
            <a:r>
              <a:rPr lang="en-US" dirty="0"/>
              <a:t>bullet 2</a:t>
            </a:r>
          </a:p>
          <a:p>
            <a:pPr lvl="4"/>
            <a:r>
              <a:rPr lang="en-US" dirty="0"/>
              <a:t>bullet 3</a:t>
            </a:r>
          </a:p>
          <a:p>
            <a:pPr lvl="5"/>
            <a:r>
              <a:rPr lang="en-US" dirty="0"/>
              <a:t>bullet 4</a:t>
            </a:r>
          </a:p>
          <a:p>
            <a:pPr lvl="6"/>
            <a:r>
              <a:rPr lang="en-US" dirty="0"/>
              <a:t>bullet 5</a:t>
            </a:r>
          </a:p>
        </p:txBody>
      </p:sp>
      <p:pic>
        <p:nvPicPr>
          <p:cNvPr id="7" name="Picture 6">
            <a:extLst>
              <a:ext uri="{FF2B5EF4-FFF2-40B4-BE49-F238E27FC236}">
                <a16:creationId xmlns:a16="http://schemas.microsoft.com/office/drawing/2014/main" id="{3DE611AC-98A3-4148-9A96-10F02085848A}"/>
              </a:ext>
            </a:extLst>
          </p:cNvPr>
          <p:cNvPicPr>
            <a:picLocks noChangeAspect="1"/>
          </p:cNvPicPr>
          <p:nvPr userDrawn="1"/>
        </p:nvPicPr>
        <p:blipFill>
          <a:blip r:embed="rId17"/>
          <a:stretch>
            <a:fillRect/>
          </a:stretch>
        </p:blipFill>
        <p:spPr>
          <a:xfrm>
            <a:off x="1668596" y="1374509"/>
            <a:ext cx="5795967" cy="4335781"/>
          </a:xfrm>
          <a:prstGeom prst="rect">
            <a:avLst/>
          </a:prstGeom>
        </p:spPr>
      </p:pic>
      <p:pic>
        <p:nvPicPr>
          <p:cNvPr id="5" name="Picture 4">
            <a:extLst>
              <a:ext uri="{FF2B5EF4-FFF2-40B4-BE49-F238E27FC236}">
                <a16:creationId xmlns:a16="http://schemas.microsoft.com/office/drawing/2014/main" id="{13229985-9A03-4744-A1BC-55FEE7A3F927}"/>
              </a:ext>
            </a:extLst>
          </p:cNvPr>
          <p:cNvPicPr>
            <a:picLocks noChangeAspect="1"/>
          </p:cNvPicPr>
          <p:nvPr userDrawn="1"/>
        </p:nvPicPr>
        <p:blipFill>
          <a:blip r:embed="rId18" cstate="screen">
            <a:extLst>
              <a:ext uri="{28A0092B-C50C-407E-A947-70E740481C1C}">
                <a14:useLocalDpi xmlns:a14="http://schemas.microsoft.com/office/drawing/2010/main"/>
              </a:ext>
            </a:extLst>
          </a:blip>
          <a:stretch>
            <a:fillRect/>
          </a:stretch>
        </p:blipFill>
        <p:spPr>
          <a:xfrm>
            <a:off x="231508" y="6392703"/>
            <a:ext cx="642223" cy="385882"/>
          </a:xfrm>
          <a:prstGeom prst="rect">
            <a:avLst/>
          </a:prstGeom>
        </p:spPr>
      </p:pic>
      <p:pic>
        <p:nvPicPr>
          <p:cNvPr id="11" name="Graphic 10">
            <a:extLst>
              <a:ext uri="{FF2B5EF4-FFF2-40B4-BE49-F238E27FC236}">
                <a16:creationId xmlns:a16="http://schemas.microsoft.com/office/drawing/2014/main" id="{EE96EAC1-9586-4E53-9591-11C73DA09A65}"/>
              </a:ext>
            </a:extLst>
          </p:cNvPr>
          <p:cNvPicPr>
            <a:picLocks noChangeAspect="1"/>
          </p:cNvPicPr>
          <p:nvPr userDrawn="1"/>
        </p:nvPicPr>
        <p:blipFill>
          <a:blip r:embed="rId19" cstate="screen">
            <a:extLst>
              <a:ext uri="{28A0092B-C50C-407E-A947-70E740481C1C}">
                <a14:useLocalDpi xmlns:a14="http://schemas.microsoft.com/office/drawing/2010/main"/>
              </a:ext>
              <a:ext uri="{96DAC541-7B7A-43D3-8B79-37D633B846F1}">
                <asvg:svgBlip xmlns:asvg="http://schemas.microsoft.com/office/drawing/2016/SVG/main" r:embed="rId20"/>
              </a:ext>
            </a:extLst>
          </a:blip>
          <a:stretch>
            <a:fillRect/>
          </a:stretch>
        </p:blipFill>
        <p:spPr>
          <a:xfrm>
            <a:off x="3694638" y="6514620"/>
            <a:ext cx="1754724" cy="150764"/>
          </a:xfrm>
          <a:prstGeom prst="rect">
            <a:avLst/>
          </a:prstGeom>
        </p:spPr>
      </p:pic>
    </p:spTree>
    <p:extLst>
      <p:ext uri="{BB962C8B-B14F-4D97-AF65-F5344CB8AC3E}">
        <p14:creationId xmlns:p14="http://schemas.microsoft.com/office/powerpoint/2010/main" val="2085348569"/>
      </p:ext>
    </p:extLst>
  </p:cSld>
  <p:clrMap bg1="lt1" tx1="dk1" bg2="lt2" tx2="dk2" accent1="accent1" accent2="accent2" accent3="accent3" accent4="accent4" accent5="accent5" accent6="accent6" hlink="hlink" folHlink="folHlink"/>
  <p:sldLayoutIdLst>
    <p:sldLayoutId id="2147483668" r:id="rId1"/>
    <p:sldLayoutId id="2147483669" r:id="rId2"/>
    <p:sldLayoutId id="2147483670" r:id="rId3"/>
    <p:sldLayoutId id="2147483706" r:id="rId4"/>
    <p:sldLayoutId id="2147483671" r:id="rId5"/>
    <p:sldLayoutId id="2147483692" r:id="rId6"/>
    <p:sldLayoutId id="2147483708" r:id="rId7"/>
    <p:sldLayoutId id="2147483677" r:id="rId8"/>
    <p:sldLayoutId id="2147483709" r:id="rId9"/>
    <p:sldLayoutId id="2147483710" r:id="rId10"/>
    <p:sldLayoutId id="2147483672" r:id="rId11"/>
    <p:sldLayoutId id="2147483673" r:id="rId12"/>
    <p:sldLayoutId id="2147483674" r:id="rId13"/>
    <p:sldLayoutId id="2147483675" r:id="rId14"/>
    <p:sldLayoutId id="2147483721" r:id="rId15"/>
  </p:sldLayoutIdLst>
  <p:hf hdr="0"/>
  <p:txStyles>
    <p:titleStyle>
      <a:lvl1pPr algn="l" defTabSz="914400" rtl="0" eaLnBrk="1" latinLnBrk="0" hangingPunct="1">
        <a:spcBef>
          <a:spcPct val="0"/>
        </a:spcBef>
        <a:buNone/>
        <a:defRPr sz="2100" b="0" kern="1200">
          <a:solidFill>
            <a:schemeClr val="tx1"/>
          </a:solidFill>
          <a:latin typeface="+mj-lt"/>
          <a:ea typeface="+mj-ea"/>
          <a:cs typeface="+mj-cs"/>
        </a:defRPr>
      </a:lvl1pPr>
    </p:titleStyle>
    <p:bodyStyle>
      <a:lvl1pPr marL="0" indent="0" algn="l" defTabSz="914400" rtl="0" eaLnBrk="1" latinLnBrk="0" hangingPunct="1">
        <a:lnSpc>
          <a:spcPct val="100000"/>
        </a:lnSpc>
        <a:spcBef>
          <a:spcPts val="600"/>
        </a:spcBef>
        <a:spcAft>
          <a:spcPts val="300"/>
        </a:spcAft>
        <a:buFont typeface="Arial" pitchFamily="34" charset="0"/>
        <a:buNone/>
        <a:defRPr sz="1100" b="0" kern="1200">
          <a:solidFill>
            <a:schemeClr val="accent1"/>
          </a:solidFill>
          <a:latin typeface="Canaccord Effra Light" panose="020B0403020203020204" pitchFamily="34" charset="0"/>
          <a:ea typeface="+mn-ea"/>
          <a:cs typeface="+mn-cs"/>
        </a:defRPr>
      </a:lvl1pPr>
      <a:lvl2pPr marL="0" indent="0" algn="l" defTabSz="914400" rtl="0" eaLnBrk="1" latinLnBrk="0" hangingPunct="1">
        <a:lnSpc>
          <a:spcPct val="100000"/>
        </a:lnSpc>
        <a:spcBef>
          <a:spcPts val="0"/>
        </a:spcBef>
        <a:spcAft>
          <a:spcPts val="300"/>
        </a:spcAft>
        <a:buFont typeface="Arial" pitchFamily="34" charset="0"/>
        <a:buNone/>
        <a:defRPr sz="1200" kern="1200">
          <a:solidFill>
            <a:schemeClr val="tx1"/>
          </a:solidFill>
          <a:latin typeface="Canaccord Effra Light" panose="020B0403020203020204" pitchFamily="34" charset="0"/>
          <a:ea typeface="+mn-ea"/>
          <a:cs typeface="+mn-cs"/>
        </a:defRPr>
      </a:lvl2pPr>
      <a:lvl3pPr marL="182563" indent="-182563" algn="l" defTabSz="914400" rtl="0" eaLnBrk="1" latinLnBrk="0" hangingPunct="1">
        <a:lnSpc>
          <a:spcPct val="100000"/>
        </a:lnSpc>
        <a:spcBef>
          <a:spcPts val="0"/>
        </a:spcBef>
        <a:spcAft>
          <a:spcPts val="300"/>
        </a:spcAft>
        <a:buClr>
          <a:schemeClr val="accent1"/>
        </a:buClr>
        <a:buSzPct val="100000"/>
        <a:buFont typeface="Arial" panose="020B0604020202020204" pitchFamily="34" charset="0"/>
        <a:buChar char="•"/>
        <a:defRPr sz="1200" kern="1200">
          <a:solidFill>
            <a:schemeClr val="tx1"/>
          </a:solidFill>
          <a:latin typeface="Canaccord Effra Light" panose="020B0403020203020204" pitchFamily="34" charset="0"/>
          <a:ea typeface="+mn-ea"/>
          <a:cs typeface="+mn-cs"/>
        </a:defRPr>
      </a:lvl3pPr>
      <a:lvl4pPr marL="357188" indent="-174625" algn="l" defTabSz="914400" rtl="0" eaLnBrk="1" latinLnBrk="0" hangingPunct="1">
        <a:lnSpc>
          <a:spcPct val="100000"/>
        </a:lnSpc>
        <a:spcBef>
          <a:spcPts val="0"/>
        </a:spcBef>
        <a:spcAft>
          <a:spcPts val="300"/>
        </a:spcAft>
        <a:buClr>
          <a:schemeClr val="accent1"/>
        </a:buClr>
        <a:buSzPct val="100000"/>
        <a:buFont typeface="Arial" panose="020B0604020202020204" pitchFamily="34" charset="0"/>
        <a:buChar char="•"/>
        <a:tabLst/>
        <a:defRPr sz="1200" kern="1200">
          <a:solidFill>
            <a:schemeClr val="tx1"/>
          </a:solidFill>
          <a:latin typeface="Canaccord Effra Light" panose="020B0403020203020204" pitchFamily="34" charset="0"/>
          <a:ea typeface="+mn-ea"/>
          <a:cs typeface="+mn-cs"/>
        </a:defRPr>
      </a:lvl4pPr>
      <a:lvl5pPr marL="539750" indent="-182563" algn="l" defTabSz="914400" rtl="0" eaLnBrk="1" latinLnBrk="0" hangingPunct="1">
        <a:lnSpc>
          <a:spcPct val="100000"/>
        </a:lnSpc>
        <a:spcBef>
          <a:spcPts val="0"/>
        </a:spcBef>
        <a:spcAft>
          <a:spcPts val="300"/>
        </a:spcAft>
        <a:buClr>
          <a:schemeClr val="accent1"/>
        </a:buClr>
        <a:buSzPct val="100000"/>
        <a:buFont typeface="Arial" panose="020B0604020202020204" pitchFamily="34" charset="0"/>
        <a:buChar char="•"/>
        <a:defRPr sz="1200" kern="1200">
          <a:solidFill>
            <a:schemeClr val="tx1"/>
          </a:solidFill>
          <a:latin typeface="Canaccord Effra Light" panose="020B0403020203020204" pitchFamily="34" charset="0"/>
          <a:ea typeface="+mn-ea"/>
          <a:cs typeface="+mn-cs"/>
        </a:defRPr>
      </a:lvl5pPr>
      <a:lvl6pPr marL="714375" indent="-174625" algn="l" defTabSz="914400" rtl="0" eaLnBrk="1" latinLnBrk="0" hangingPunct="1">
        <a:lnSpc>
          <a:spcPct val="100000"/>
        </a:lnSpc>
        <a:spcBef>
          <a:spcPts val="0"/>
        </a:spcBef>
        <a:spcAft>
          <a:spcPts val="300"/>
        </a:spcAft>
        <a:buClr>
          <a:schemeClr val="accent1"/>
        </a:buClr>
        <a:buSzPct val="100000"/>
        <a:buFont typeface="Arial" panose="020B0604020202020204" pitchFamily="34" charset="0"/>
        <a:buChar char="•"/>
        <a:defRPr sz="1200" kern="1200">
          <a:solidFill>
            <a:schemeClr val="tx1"/>
          </a:solidFill>
          <a:latin typeface="Canaccord Effra Light" panose="020B0403020203020204" pitchFamily="34" charset="0"/>
          <a:ea typeface="+mn-ea"/>
          <a:cs typeface="+mn-cs"/>
        </a:defRPr>
      </a:lvl6pPr>
      <a:lvl7pPr marL="898525" indent="-184150" algn="l" defTabSz="914400" rtl="0" eaLnBrk="1" latinLnBrk="0" hangingPunct="1">
        <a:lnSpc>
          <a:spcPct val="100000"/>
        </a:lnSpc>
        <a:spcBef>
          <a:spcPts val="0"/>
        </a:spcBef>
        <a:spcAft>
          <a:spcPts val="300"/>
        </a:spcAft>
        <a:buClr>
          <a:schemeClr val="accent1"/>
        </a:buClr>
        <a:buSzPct val="100000"/>
        <a:buFont typeface="Arial" panose="020B0604020202020204" pitchFamily="34" charset="0"/>
        <a:buChar char="•"/>
        <a:defRPr sz="1200" kern="1200" baseline="0">
          <a:solidFill>
            <a:schemeClr val="tx1"/>
          </a:solidFill>
          <a:latin typeface="Canaccord Effra Light" panose="020B0403020203020204" pitchFamily="34" charset="0"/>
          <a:ea typeface="+mn-ea"/>
          <a:cs typeface="+mn-cs"/>
        </a:defRPr>
      </a:lvl7pPr>
      <a:lvl8pPr marL="3429000" indent="-228600" algn="l" defTabSz="914400" rtl="0" eaLnBrk="1" latinLnBrk="0" hangingPunct="1">
        <a:spcBef>
          <a:spcPct val="20000"/>
        </a:spcBef>
        <a:buFont typeface="Arial" pitchFamily="34" charset="0"/>
        <a:buChar char="•"/>
        <a:defRPr sz="1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indent="0" algn="l" defTabSz="914400" rtl="0" eaLnBrk="1" latinLnBrk="0" hangingPunct="1">
        <a:lnSpc>
          <a:spcPct val="110000"/>
        </a:lnSpc>
        <a:spcBef>
          <a:spcPts val="0"/>
        </a:spcBef>
        <a:spcAft>
          <a:spcPts val="300"/>
        </a:spcAft>
        <a:buFont typeface="Arial" pitchFamily="34" charset="0"/>
        <a:buNone/>
        <a:defRPr sz="1000" kern="1200">
          <a:solidFill>
            <a:schemeClr val="tx1"/>
          </a:solidFill>
          <a:latin typeface="+mn-lt"/>
          <a:ea typeface="+mn-ea"/>
          <a:cs typeface="+mn-cs"/>
        </a:defRPr>
      </a:lvl1pPr>
      <a:lvl2pPr marL="182563" indent="-182563" algn="l" defTabSz="914400" rtl="0" eaLnBrk="1" latinLnBrk="0" hangingPunct="1">
        <a:lnSpc>
          <a:spcPct val="110000"/>
        </a:lnSpc>
        <a:spcBef>
          <a:spcPts val="0"/>
        </a:spcBef>
        <a:spcAft>
          <a:spcPts val="300"/>
        </a:spcAft>
        <a:buClr>
          <a:schemeClr val="accent1"/>
        </a:buClr>
        <a:buSzPct val="65000"/>
        <a:buFont typeface="Wingdings" pitchFamily="2" charset="2"/>
        <a:buChar char="l"/>
        <a:defRPr sz="1000" kern="1200">
          <a:solidFill>
            <a:schemeClr val="tx1"/>
          </a:solidFill>
          <a:latin typeface="+mn-lt"/>
          <a:ea typeface="+mn-ea"/>
          <a:cs typeface="+mn-cs"/>
        </a:defRPr>
      </a:lvl2pPr>
      <a:lvl3pPr marL="357188" indent="-174625" algn="l" defTabSz="914400" rtl="0" eaLnBrk="1" latinLnBrk="0" hangingPunct="1">
        <a:lnSpc>
          <a:spcPct val="110000"/>
        </a:lnSpc>
        <a:spcBef>
          <a:spcPts val="0"/>
        </a:spcBef>
        <a:spcAft>
          <a:spcPts val="300"/>
        </a:spcAft>
        <a:buClr>
          <a:schemeClr val="accent1"/>
        </a:buClr>
        <a:buFont typeface="Symbol" pitchFamily="18" charset="2"/>
        <a:buChar char="-"/>
        <a:tabLst/>
        <a:defRPr sz="1000" kern="1200">
          <a:solidFill>
            <a:schemeClr val="tx1"/>
          </a:solidFill>
          <a:latin typeface="+mn-lt"/>
          <a:ea typeface="+mn-ea"/>
          <a:cs typeface="+mn-cs"/>
        </a:defRPr>
      </a:lvl3pPr>
      <a:lvl4pPr marL="539750" indent="-182563" algn="l" defTabSz="914400" rtl="0" eaLnBrk="1" latinLnBrk="0" hangingPunct="1">
        <a:lnSpc>
          <a:spcPct val="110000"/>
        </a:lnSpc>
        <a:spcBef>
          <a:spcPts val="0"/>
        </a:spcBef>
        <a:spcAft>
          <a:spcPts val="300"/>
        </a:spcAft>
        <a:buClr>
          <a:schemeClr val="accent1"/>
        </a:buClr>
        <a:buSzPct val="65000"/>
        <a:buFont typeface="Wingdings" pitchFamily="2" charset="2"/>
        <a:buChar char="l"/>
        <a:defRPr sz="1000" kern="1200">
          <a:solidFill>
            <a:schemeClr val="tx1"/>
          </a:solidFill>
          <a:latin typeface="+mn-lt"/>
          <a:ea typeface="+mn-ea"/>
          <a:cs typeface="+mn-cs"/>
        </a:defRPr>
      </a:lvl4pPr>
      <a:lvl5pPr marL="714375" indent="-174625" algn="l" defTabSz="914400" rtl="0" eaLnBrk="1" latinLnBrk="0" hangingPunct="1">
        <a:spcBef>
          <a:spcPct val="20000"/>
        </a:spcBef>
        <a:buClr>
          <a:schemeClr val="accent1"/>
        </a:buClr>
        <a:buSzPct val="100000"/>
        <a:buFont typeface="Symbol" pitchFamily="18" charset="2"/>
        <a:buChar char="-"/>
        <a:defRPr sz="1000" kern="1200">
          <a:solidFill>
            <a:schemeClr val="tx1"/>
          </a:solidFill>
          <a:latin typeface="+mn-lt"/>
          <a:ea typeface="+mn-ea"/>
          <a:cs typeface="+mn-cs"/>
        </a:defRPr>
      </a:lvl5pPr>
      <a:lvl6pPr marL="898525" indent="-184150" algn="l" defTabSz="914400" rtl="0" eaLnBrk="1" latinLnBrk="0" hangingPunct="1">
        <a:spcBef>
          <a:spcPct val="20000"/>
        </a:spcBef>
        <a:buClr>
          <a:schemeClr val="accent1"/>
        </a:buClr>
        <a:buSzPct val="65000"/>
        <a:buFont typeface="Wingdings" pitchFamily="2" charset="2"/>
        <a:buChar char="l"/>
        <a:defRPr sz="1000" kern="1200" baseline="0">
          <a:solidFill>
            <a:schemeClr val="tx1"/>
          </a:solidFill>
          <a:latin typeface="+mn-lt"/>
          <a:ea typeface="+mn-ea"/>
          <a:cs typeface="+mn-cs"/>
        </a:defRPr>
      </a:lvl6pPr>
      <a:lvl7pPr marL="3429000" indent="-228600" algn="l" defTabSz="914400" rtl="0" eaLnBrk="1" latinLnBrk="0" hangingPunct="1">
        <a:spcBef>
          <a:spcPct val="20000"/>
        </a:spcBef>
        <a:buFont typeface="Arial" pitchFamily="34" charset="0"/>
        <a:buChar char="•"/>
        <a:defRPr sz="1000" kern="1200">
          <a:solidFill>
            <a:schemeClr val="tx1"/>
          </a:solidFill>
          <a:latin typeface="+mn-lt"/>
          <a:ea typeface="+mn-ea"/>
          <a:cs typeface="+mn-cs"/>
        </a:defRPr>
      </a:lvl7pPr>
      <a:lvl8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8B23C3C7-970E-4DEC-BBC9-F1D5E0B12FCB}"/>
              </a:ext>
            </a:extLst>
          </p:cNvPr>
          <p:cNvPicPr>
            <a:picLocks noChangeAspect="1"/>
          </p:cNvPicPr>
          <p:nvPr userDrawn="1"/>
        </p:nvPicPr>
        <p:blipFill>
          <a:blip r:embed="rId22"/>
          <a:stretch>
            <a:fillRect/>
          </a:stretch>
        </p:blipFill>
        <p:spPr>
          <a:xfrm>
            <a:off x="1668596" y="1374509"/>
            <a:ext cx="5795967" cy="4335781"/>
          </a:xfrm>
          <a:prstGeom prst="rect">
            <a:avLst/>
          </a:prstGeom>
        </p:spPr>
      </p:pic>
      <p:sp>
        <p:nvSpPr>
          <p:cNvPr id="2" name="Title"/>
          <p:cNvSpPr>
            <a:spLocks noGrp="1"/>
          </p:cNvSpPr>
          <p:nvPr>
            <p:ph type="title"/>
          </p:nvPr>
        </p:nvSpPr>
        <p:spPr>
          <a:xfrm>
            <a:off x="332308" y="316800"/>
            <a:ext cx="8693730" cy="345600"/>
          </a:xfrm>
          <a:prstGeom prst="rect">
            <a:avLst/>
          </a:prstGeom>
        </p:spPr>
        <p:txBody>
          <a:bodyPr vert="horz" lIns="0" tIns="0" rIns="0" bIns="0" rtlCol="0" anchor="b" anchorCtr="0">
            <a:noAutofit/>
          </a:bodyPr>
          <a:lstStyle/>
          <a:p>
            <a:r>
              <a:rPr lang="en-US" dirty="0"/>
              <a:t>Click to edit Master title style</a:t>
            </a:r>
            <a:endParaRPr lang="en-GB" dirty="0"/>
          </a:p>
        </p:txBody>
      </p:sp>
      <p:sp>
        <p:nvSpPr>
          <p:cNvPr id="3" name="Text 1"/>
          <p:cNvSpPr>
            <a:spLocks noGrp="1"/>
          </p:cNvSpPr>
          <p:nvPr>
            <p:ph type="body" idx="1"/>
          </p:nvPr>
        </p:nvSpPr>
        <p:spPr>
          <a:xfrm>
            <a:off x="332307" y="1404000"/>
            <a:ext cx="7557507" cy="4780800"/>
          </a:xfrm>
          <a:prstGeom prst="rect">
            <a:avLst/>
          </a:prstGeom>
        </p:spPr>
        <p:txBody>
          <a:bodyPr vert="horz" lIns="0" tIns="0" rIns="91440" bIns="45720" rtlCol="0">
            <a:noAutofit/>
          </a:bodyPr>
          <a:lstStyle/>
          <a:p>
            <a:pPr lvl="1"/>
            <a:r>
              <a:rPr lang="en-US" dirty="0"/>
              <a:t>For bullets, use ALT + SHIFT +  ← or → </a:t>
            </a:r>
          </a:p>
          <a:p>
            <a:pPr lvl="2"/>
            <a:r>
              <a:rPr lang="en-US" dirty="0"/>
              <a:t>Bullet 1</a:t>
            </a:r>
          </a:p>
          <a:p>
            <a:pPr lvl="3"/>
            <a:r>
              <a:rPr lang="en-US" dirty="0"/>
              <a:t>bullet 2</a:t>
            </a:r>
          </a:p>
          <a:p>
            <a:pPr lvl="4"/>
            <a:r>
              <a:rPr lang="en-US" dirty="0"/>
              <a:t>bullet 3</a:t>
            </a:r>
          </a:p>
          <a:p>
            <a:pPr lvl="5"/>
            <a:r>
              <a:rPr lang="en-US" dirty="0"/>
              <a:t>bullet 4</a:t>
            </a:r>
          </a:p>
        </p:txBody>
      </p:sp>
      <p:sp>
        <p:nvSpPr>
          <p:cNvPr id="10" name="Slide Number Placeholder 5">
            <a:extLst>
              <a:ext uri="{FF2B5EF4-FFF2-40B4-BE49-F238E27FC236}">
                <a16:creationId xmlns:a16="http://schemas.microsoft.com/office/drawing/2014/main" id="{D309E207-EECE-4E0B-A8B9-0FA05BA57D86}"/>
              </a:ext>
            </a:extLst>
          </p:cNvPr>
          <p:cNvSpPr>
            <a:spLocks noGrp="1"/>
          </p:cNvSpPr>
          <p:nvPr>
            <p:ph type="sldNum" sz="quarter" idx="4"/>
          </p:nvPr>
        </p:nvSpPr>
        <p:spPr>
          <a:xfrm>
            <a:off x="6779077" y="6479931"/>
            <a:ext cx="2133415" cy="165600"/>
          </a:xfrm>
          <a:prstGeom prst="rect">
            <a:avLst/>
          </a:prstGeom>
        </p:spPr>
        <p:txBody>
          <a:bodyPr vert="horz" lIns="0" tIns="45720" rIns="0" bIns="45720" rtlCol="0" anchor="ctr"/>
          <a:lstStyle>
            <a:lvl1pPr algn="r">
              <a:defRPr sz="500">
                <a:solidFill>
                  <a:schemeClr val="tx1"/>
                </a:solidFill>
                <a:latin typeface="+mn-lt"/>
              </a:defRPr>
            </a:lvl1pPr>
          </a:lstStyle>
          <a:p>
            <a:r>
              <a:rPr lang="en-GB" dirty="0">
                <a:latin typeface="Canaccord Effra Light" panose="020B0403020203020204" pitchFamily="34" charset="0"/>
              </a:rPr>
              <a:t>Page </a:t>
            </a:r>
            <a:fld id="{AC40D300-7E6C-4A5E-95BD-6609AC2BB9E9}" type="slidenum">
              <a:rPr lang="en-GB" smtClean="0">
                <a:latin typeface="Canaccord Effra Light" panose="020B0403020203020204" pitchFamily="34" charset="0"/>
              </a:rPr>
              <a:pPr/>
              <a:t>‹#›</a:t>
            </a:fld>
            <a:endParaRPr lang="en-GB" dirty="0">
              <a:latin typeface="Canaccord Effra Light" panose="020B0403020203020204" pitchFamily="34" charset="0"/>
            </a:endParaRPr>
          </a:p>
        </p:txBody>
      </p:sp>
      <p:cxnSp>
        <p:nvCxnSpPr>
          <p:cNvPr id="12" name="Line 12">
            <a:extLst>
              <a:ext uri="{FF2B5EF4-FFF2-40B4-BE49-F238E27FC236}">
                <a16:creationId xmlns:a16="http://schemas.microsoft.com/office/drawing/2014/main" id="{3C375309-3097-45FB-9244-2F72E52A45A0}"/>
              </a:ext>
            </a:extLst>
          </p:cNvPr>
          <p:cNvCxnSpPr/>
          <p:nvPr userDrawn="1"/>
        </p:nvCxnSpPr>
        <p:spPr>
          <a:xfrm>
            <a:off x="232615" y="6330366"/>
            <a:ext cx="8679877" cy="0"/>
          </a:xfrm>
          <a:prstGeom prst="line">
            <a:avLst/>
          </a:prstGeom>
          <a:ln w="3175">
            <a:solidFill>
              <a:schemeClr val="accent1"/>
            </a:solidFill>
          </a:ln>
        </p:spPr>
        <p:style>
          <a:lnRef idx="1">
            <a:schemeClr val="accent1"/>
          </a:lnRef>
          <a:fillRef idx="0">
            <a:schemeClr val="accent1"/>
          </a:fillRef>
          <a:effectRef idx="0">
            <a:schemeClr val="accent1"/>
          </a:effectRef>
          <a:fontRef idx="minor">
            <a:schemeClr val="tx1"/>
          </a:fontRef>
        </p:style>
      </p:cxnSp>
      <p:pic>
        <p:nvPicPr>
          <p:cNvPr id="13" name="Picture 12">
            <a:extLst>
              <a:ext uri="{FF2B5EF4-FFF2-40B4-BE49-F238E27FC236}">
                <a16:creationId xmlns:a16="http://schemas.microsoft.com/office/drawing/2014/main" id="{9D5CFCCA-8AC4-4CE1-A5C6-D23D80DD2C67}"/>
              </a:ext>
            </a:extLst>
          </p:cNvPr>
          <p:cNvPicPr>
            <a:picLocks noChangeAspect="1"/>
          </p:cNvPicPr>
          <p:nvPr userDrawn="1"/>
        </p:nvPicPr>
        <p:blipFill>
          <a:blip r:embed="rId23" cstate="screen">
            <a:extLst>
              <a:ext uri="{28A0092B-C50C-407E-A947-70E740481C1C}">
                <a14:useLocalDpi xmlns:a14="http://schemas.microsoft.com/office/drawing/2010/main"/>
              </a:ext>
            </a:extLst>
          </a:blip>
          <a:stretch>
            <a:fillRect/>
          </a:stretch>
        </p:blipFill>
        <p:spPr>
          <a:xfrm>
            <a:off x="231508" y="6392703"/>
            <a:ext cx="642223" cy="385882"/>
          </a:xfrm>
          <a:prstGeom prst="rect">
            <a:avLst/>
          </a:prstGeom>
        </p:spPr>
      </p:pic>
      <p:pic>
        <p:nvPicPr>
          <p:cNvPr id="14" name="Graphic 13">
            <a:extLst>
              <a:ext uri="{FF2B5EF4-FFF2-40B4-BE49-F238E27FC236}">
                <a16:creationId xmlns:a16="http://schemas.microsoft.com/office/drawing/2014/main" id="{DCEAAEC9-7C8B-48FA-88AE-7D0CE4CE02D0}"/>
              </a:ext>
            </a:extLst>
          </p:cNvPr>
          <p:cNvPicPr>
            <a:picLocks noChangeAspect="1"/>
          </p:cNvPicPr>
          <p:nvPr userDrawn="1"/>
        </p:nvPicPr>
        <p:blipFill>
          <a:blip r:embed="rId24" cstate="screen">
            <a:extLst>
              <a:ext uri="{28A0092B-C50C-407E-A947-70E740481C1C}">
                <a14:useLocalDpi xmlns:a14="http://schemas.microsoft.com/office/drawing/2010/main"/>
              </a:ext>
              <a:ext uri="{96DAC541-7B7A-43D3-8B79-37D633B846F1}">
                <asvg:svgBlip xmlns:asvg="http://schemas.microsoft.com/office/drawing/2016/SVG/main" r:embed="rId25"/>
              </a:ext>
            </a:extLst>
          </a:blip>
          <a:stretch>
            <a:fillRect/>
          </a:stretch>
        </p:blipFill>
        <p:spPr>
          <a:xfrm>
            <a:off x="3694638" y="6514620"/>
            <a:ext cx="1754724" cy="150764"/>
          </a:xfrm>
          <a:prstGeom prst="rect">
            <a:avLst/>
          </a:prstGeom>
        </p:spPr>
      </p:pic>
    </p:spTree>
    <p:extLst>
      <p:ext uri="{BB962C8B-B14F-4D97-AF65-F5344CB8AC3E}">
        <p14:creationId xmlns:p14="http://schemas.microsoft.com/office/powerpoint/2010/main" val="1478178810"/>
      </p:ext>
    </p:extLst>
  </p:cSld>
  <p:clrMap bg1="lt1" tx1="dk1" bg2="lt2" tx2="dk2" accent1="accent1" accent2="accent2" accent3="accent3" accent4="accent4" accent5="accent5" accent6="accent6" hlink="hlink" folHlink="folHlink"/>
  <p:sldLayoutIdLst>
    <p:sldLayoutId id="2147483679" r:id="rId1"/>
    <p:sldLayoutId id="2147483680" r:id="rId2"/>
    <p:sldLayoutId id="2147483681" r:id="rId3"/>
    <p:sldLayoutId id="2147483707" r:id="rId4"/>
    <p:sldLayoutId id="2147483682" r:id="rId5"/>
    <p:sldLayoutId id="2147483691" r:id="rId6"/>
    <p:sldLayoutId id="2147483711" r:id="rId7"/>
    <p:sldLayoutId id="2147483712" r:id="rId8"/>
    <p:sldLayoutId id="2147483713" r:id="rId9"/>
    <p:sldLayoutId id="2147483714" r:id="rId10"/>
    <p:sldLayoutId id="2147483683" r:id="rId11"/>
    <p:sldLayoutId id="2147483684" r:id="rId12"/>
    <p:sldLayoutId id="2147483685" r:id="rId13"/>
    <p:sldLayoutId id="2147483686" r:id="rId14"/>
    <p:sldLayoutId id="2147483687" r:id="rId15"/>
    <p:sldLayoutId id="2147483693" r:id="rId16"/>
    <p:sldLayoutId id="2147483723" r:id="rId17"/>
    <p:sldLayoutId id="2147483724" r:id="rId18"/>
    <p:sldLayoutId id="2147483725" r:id="rId19"/>
    <p:sldLayoutId id="2147483726" r:id="rId20"/>
  </p:sldLayoutIdLst>
  <p:hf hdr="0"/>
  <p:txStyles>
    <p:titleStyle>
      <a:lvl1pPr algn="l" defTabSz="914400" rtl="0" eaLnBrk="1" latinLnBrk="0" hangingPunct="1">
        <a:spcBef>
          <a:spcPct val="0"/>
        </a:spcBef>
        <a:buNone/>
        <a:defRPr sz="2100" kern="1200">
          <a:solidFill>
            <a:schemeClr val="tx1"/>
          </a:solidFill>
          <a:latin typeface="+mj-lt"/>
          <a:ea typeface="+mj-ea"/>
          <a:cs typeface="+mj-cs"/>
        </a:defRPr>
      </a:lvl1pPr>
    </p:titleStyle>
    <p:bodyStyle>
      <a:lvl1pPr marL="0" indent="0" algn="l" defTabSz="914400" rtl="0" eaLnBrk="1" latinLnBrk="0" hangingPunct="1">
        <a:lnSpc>
          <a:spcPct val="100000"/>
        </a:lnSpc>
        <a:spcBef>
          <a:spcPts val="600"/>
        </a:spcBef>
        <a:spcAft>
          <a:spcPts val="300"/>
        </a:spcAft>
        <a:buFont typeface="Arial" pitchFamily="34" charset="0"/>
        <a:buNone/>
        <a:defRPr sz="1100" b="0" kern="1200">
          <a:solidFill>
            <a:schemeClr val="accent1"/>
          </a:solidFill>
          <a:latin typeface="Canaccord Effra Light" panose="020B0403020203020204" pitchFamily="34" charset="0"/>
          <a:ea typeface="+mn-ea"/>
          <a:cs typeface="+mn-cs"/>
        </a:defRPr>
      </a:lvl1pPr>
      <a:lvl2pPr marL="0" indent="0" algn="l" defTabSz="914400" rtl="0" eaLnBrk="1" latinLnBrk="0" hangingPunct="1">
        <a:lnSpc>
          <a:spcPct val="100000"/>
        </a:lnSpc>
        <a:spcBef>
          <a:spcPts val="0"/>
        </a:spcBef>
        <a:spcAft>
          <a:spcPts val="300"/>
        </a:spcAft>
        <a:buFont typeface="Arial" pitchFamily="34" charset="0"/>
        <a:buNone/>
        <a:defRPr sz="1200" kern="1200">
          <a:solidFill>
            <a:schemeClr val="tx1"/>
          </a:solidFill>
          <a:latin typeface="Canaccord Effra Light" panose="020B0403020203020204" pitchFamily="34" charset="0"/>
          <a:ea typeface="+mn-ea"/>
          <a:cs typeface="+mn-cs"/>
        </a:defRPr>
      </a:lvl2pPr>
      <a:lvl3pPr marL="182563" indent="-182563" algn="l" defTabSz="914400" rtl="0" eaLnBrk="1" latinLnBrk="0" hangingPunct="1">
        <a:lnSpc>
          <a:spcPct val="100000"/>
        </a:lnSpc>
        <a:spcBef>
          <a:spcPts val="0"/>
        </a:spcBef>
        <a:spcAft>
          <a:spcPts val="300"/>
        </a:spcAft>
        <a:buClr>
          <a:schemeClr val="accent1"/>
        </a:buClr>
        <a:buSzPct val="65000"/>
        <a:buFont typeface="Wingdings" pitchFamily="2" charset="2"/>
        <a:buChar char="l"/>
        <a:defRPr sz="1200" kern="1200">
          <a:solidFill>
            <a:schemeClr val="tx1"/>
          </a:solidFill>
          <a:latin typeface="Canaccord Effra Light" panose="020B0403020203020204" pitchFamily="34" charset="0"/>
          <a:ea typeface="+mn-ea"/>
          <a:cs typeface="+mn-cs"/>
        </a:defRPr>
      </a:lvl3pPr>
      <a:lvl4pPr marL="357188" indent="-174625" algn="l" defTabSz="914400" rtl="0" eaLnBrk="1" latinLnBrk="0" hangingPunct="1">
        <a:lnSpc>
          <a:spcPct val="100000"/>
        </a:lnSpc>
        <a:spcBef>
          <a:spcPts val="0"/>
        </a:spcBef>
        <a:spcAft>
          <a:spcPts val="300"/>
        </a:spcAft>
        <a:buClr>
          <a:schemeClr val="accent1"/>
        </a:buClr>
        <a:buFont typeface="Symbol" pitchFamily="18" charset="2"/>
        <a:buChar char="-"/>
        <a:tabLst/>
        <a:defRPr sz="1200" kern="1200">
          <a:solidFill>
            <a:schemeClr val="tx1"/>
          </a:solidFill>
          <a:latin typeface="Canaccord Effra Light" panose="020B0403020203020204" pitchFamily="34" charset="0"/>
          <a:ea typeface="+mn-ea"/>
          <a:cs typeface="+mn-cs"/>
        </a:defRPr>
      </a:lvl4pPr>
      <a:lvl5pPr marL="539750" indent="-182563" algn="l" defTabSz="914400" rtl="0" eaLnBrk="1" latinLnBrk="0" hangingPunct="1">
        <a:lnSpc>
          <a:spcPct val="100000"/>
        </a:lnSpc>
        <a:spcBef>
          <a:spcPts val="0"/>
        </a:spcBef>
        <a:spcAft>
          <a:spcPts val="300"/>
        </a:spcAft>
        <a:buClr>
          <a:schemeClr val="accent1"/>
        </a:buClr>
        <a:buSzPct val="65000"/>
        <a:buFont typeface="Wingdings" pitchFamily="2" charset="2"/>
        <a:buChar char="l"/>
        <a:defRPr sz="1200" kern="1200">
          <a:solidFill>
            <a:schemeClr val="tx1"/>
          </a:solidFill>
          <a:latin typeface="Canaccord Effra Light" panose="020B0403020203020204" pitchFamily="34" charset="0"/>
          <a:ea typeface="+mn-ea"/>
          <a:cs typeface="+mn-cs"/>
        </a:defRPr>
      </a:lvl5pPr>
      <a:lvl6pPr marL="714375" indent="-174625" algn="l" defTabSz="914400" rtl="0" eaLnBrk="1" latinLnBrk="0" hangingPunct="1">
        <a:lnSpc>
          <a:spcPct val="100000"/>
        </a:lnSpc>
        <a:spcBef>
          <a:spcPts val="0"/>
        </a:spcBef>
        <a:spcAft>
          <a:spcPts val="300"/>
        </a:spcAft>
        <a:buClr>
          <a:schemeClr val="accent1"/>
        </a:buClr>
        <a:buSzPct val="100000"/>
        <a:buFont typeface="Symbol" pitchFamily="18" charset="2"/>
        <a:buChar char="-"/>
        <a:defRPr sz="1200" kern="1200">
          <a:solidFill>
            <a:schemeClr val="tx1"/>
          </a:solidFill>
          <a:latin typeface="Canaccord Effra Light" panose="020B0403020203020204" pitchFamily="34" charset="0"/>
          <a:ea typeface="+mn-ea"/>
          <a:cs typeface="+mn-cs"/>
        </a:defRPr>
      </a:lvl6pPr>
      <a:lvl7pPr marL="898525" indent="-184150" algn="l" defTabSz="914400" rtl="0" eaLnBrk="1" latinLnBrk="0" hangingPunct="1">
        <a:lnSpc>
          <a:spcPct val="105000"/>
        </a:lnSpc>
        <a:spcBef>
          <a:spcPts val="0"/>
        </a:spcBef>
        <a:spcAft>
          <a:spcPts val="242"/>
        </a:spcAft>
        <a:buClr>
          <a:schemeClr val="accent1"/>
        </a:buClr>
        <a:buSzPct val="65000"/>
        <a:buFont typeface="Wingdings" pitchFamily="2" charset="2"/>
        <a:buChar char="l"/>
        <a:defRPr sz="1000" kern="1200" baseline="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1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indent="0" algn="l" defTabSz="914400" rtl="0" eaLnBrk="1" latinLnBrk="0" hangingPunct="1">
        <a:lnSpc>
          <a:spcPct val="110000"/>
        </a:lnSpc>
        <a:spcBef>
          <a:spcPts val="0"/>
        </a:spcBef>
        <a:spcAft>
          <a:spcPts val="300"/>
        </a:spcAft>
        <a:buFont typeface="Arial" pitchFamily="34" charset="0"/>
        <a:buNone/>
        <a:defRPr sz="1000" kern="1200">
          <a:solidFill>
            <a:schemeClr val="tx1"/>
          </a:solidFill>
          <a:latin typeface="+mn-lt"/>
          <a:ea typeface="+mn-ea"/>
          <a:cs typeface="+mn-cs"/>
        </a:defRPr>
      </a:lvl1pPr>
      <a:lvl2pPr marL="182563" indent="-182563" algn="l" defTabSz="914400" rtl="0" eaLnBrk="1" latinLnBrk="0" hangingPunct="1">
        <a:lnSpc>
          <a:spcPct val="110000"/>
        </a:lnSpc>
        <a:spcBef>
          <a:spcPts val="0"/>
        </a:spcBef>
        <a:spcAft>
          <a:spcPts val="300"/>
        </a:spcAft>
        <a:buClr>
          <a:schemeClr val="accent1"/>
        </a:buClr>
        <a:buSzPct val="65000"/>
        <a:buFont typeface="Wingdings" pitchFamily="2" charset="2"/>
        <a:buChar char="l"/>
        <a:defRPr sz="1000" kern="1200">
          <a:solidFill>
            <a:schemeClr val="tx1"/>
          </a:solidFill>
          <a:latin typeface="+mn-lt"/>
          <a:ea typeface="+mn-ea"/>
          <a:cs typeface="+mn-cs"/>
        </a:defRPr>
      </a:lvl2pPr>
      <a:lvl3pPr marL="357188" indent="-174625" algn="l" defTabSz="914400" rtl="0" eaLnBrk="1" latinLnBrk="0" hangingPunct="1">
        <a:lnSpc>
          <a:spcPct val="110000"/>
        </a:lnSpc>
        <a:spcBef>
          <a:spcPts val="0"/>
        </a:spcBef>
        <a:spcAft>
          <a:spcPts val="300"/>
        </a:spcAft>
        <a:buClr>
          <a:schemeClr val="accent1"/>
        </a:buClr>
        <a:buFont typeface="Symbol" pitchFamily="18" charset="2"/>
        <a:buChar char="-"/>
        <a:tabLst/>
        <a:defRPr sz="1000" kern="1200">
          <a:solidFill>
            <a:schemeClr val="tx1"/>
          </a:solidFill>
          <a:latin typeface="+mn-lt"/>
          <a:ea typeface="+mn-ea"/>
          <a:cs typeface="+mn-cs"/>
        </a:defRPr>
      </a:lvl3pPr>
      <a:lvl4pPr marL="539750" indent="-182563" algn="l" defTabSz="914400" rtl="0" eaLnBrk="1" latinLnBrk="0" hangingPunct="1">
        <a:lnSpc>
          <a:spcPct val="110000"/>
        </a:lnSpc>
        <a:spcBef>
          <a:spcPts val="0"/>
        </a:spcBef>
        <a:spcAft>
          <a:spcPts val="300"/>
        </a:spcAft>
        <a:buClr>
          <a:schemeClr val="accent1"/>
        </a:buClr>
        <a:buSzPct val="65000"/>
        <a:buFont typeface="Wingdings" pitchFamily="2" charset="2"/>
        <a:buChar char="l"/>
        <a:defRPr sz="1000" kern="1200">
          <a:solidFill>
            <a:schemeClr val="tx1"/>
          </a:solidFill>
          <a:latin typeface="+mn-lt"/>
          <a:ea typeface="+mn-ea"/>
          <a:cs typeface="+mn-cs"/>
        </a:defRPr>
      </a:lvl4pPr>
      <a:lvl5pPr marL="714375" indent="-174625" algn="l" defTabSz="914400" rtl="0" eaLnBrk="1" latinLnBrk="0" hangingPunct="1">
        <a:spcBef>
          <a:spcPct val="20000"/>
        </a:spcBef>
        <a:buClr>
          <a:schemeClr val="accent1"/>
        </a:buClr>
        <a:buSzPct val="100000"/>
        <a:buFont typeface="Symbol" pitchFamily="18" charset="2"/>
        <a:buChar char="-"/>
        <a:defRPr sz="1000" kern="1200">
          <a:solidFill>
            <a:schemeClr val="tx1"/>
          </a:solidFill>
          <a:latin typeface="+mn-lt"/>
          <a:ea typeface="+mn-ea"/>
          <a:cs typeface="+mn-cs"/>
        </a:defRPr>
      </a:lvl5pPr>
      <a:lvl6pPr marL="898525" indent="-184150" algn="l" defTabSz="914400" rtl="0" eaLnBrk="1" latinLnBrk="0" hangingPunct="1">
        <a:spcBef>
          <a:spcPct val="20000"/>
        </a:spcBef>
        <a:buClr>
          <a:schemeClr val="accent1"/>
        </a:buClr>
        <a:buSzPct val="65000"/>
        <a:buFont typeface="Wingdings" pitchFamily="2" charset="2"/>
        <a:buChar char="l"/>
        <a:defRPr sz="1000" kern="1200" baseline="0">
          <a:solidFill>
            <a:schemeClr val="tx1"/>
          </a:solidFill>
          <a:latin typeface="+mn-lt"/>
          <a:ea typeface="+mn-ea"/>
          <a:cs typeface="+mn-cs"/>
        </a:defRPr>
      </a:lvl6pPr>
      <a:lvl7pPr marL="3429000" indent="-228600" algn="l" defTabSz="914400" rtl="0" eaLnBrk="1" latinLnBrk="0" hangingPunct="1">
        <a:spcBef>
          <a:spcPct val="20000"/>
        </a:spcBef>
        <a:buFont typeface="Arial" pitchFamily="34" charset="0"/>
        <a:buChar char="•"/>
        <a:defRPr sz="1000" kern="1200">
          <a:solidFill>
            <a:schemeClr val="tx1"/>
          </a:solidFill>
          <a:latin typeface="+mn-lt"/>
          <a:ea typeface="+mn-ea"/>
          <a:cs typeface="+mn-cs"/>
        </a:defRPr>
      </a:lvl7pPr>
      <a:lvl8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282338296"/>
      </p:ext>
    </p:extLst>
  </p:cSld>
  <p:clrMap bg1="lt1" tx1="dk1" bg2="lt2" tx2="dk2" accent1="accent1" accent2="accent2" accent3="accent3" accent4="accent4" accent5="accent5" accent6="accent6" hlink="hlink" folHlink="folHlink"/>
  <p:sldLayoutIdLst>
    <p:sldLayoutId id="2147483704" r:id="rId1"/>
    <p:sldLayoutId id="2147483717" r:id="rId2"/>
    <p:sldLayoutId id="2147483715" r:id="rId3"/>
    <p:sldLayoutId id="2147483718" r:id="rId4"/>
    <p:sldLayoutId id="2147483716" r:id="rId5"/>
    <p:sldLayoutId id="2147483719" r:id="rId6"/>
  </p:sldLayoutIdLst>
  <p:hf hdr="0"/>
  <p:txStyles>
    <p:titleStyle>
      <a:lvl1pPr algn="l" defTabSz="914400" rtl="0" eaLnBrk="1" latinLnBrk="0" hangingPunct="1">
        <a:spcBef>
          <a:spcPct val="0"/>
        </a:spcBef>
        <a:buNone/>
        <a:defRPr sz="2400" kern="1200">
          <a:solidFill>
            <a:schemeClr val="bg1"/>
          </a:solidFill>
          <a:latin typeface="+mn-lt"/>
          <a:ea typeface="+mj-ea"/>
          <a:cs typeface="+mj-cs"/>
        </a:defRPr>
      </a:lvl1pPr>
    </p:titleStyle>
    <p:bodyStyle>
      <a:lvl1pPr marL="0" indent="0" algn="l" defTabSz="914400" rtl="0" eaLnBrk="1" latinLnBrk="0" hangingPunct="1">
        <a:lnSpc>
          <a:spcPct val="110000"/>
        </a:lnSpc>
        <a:spcBef>
          <a:spcPts val="600"/>
        </a:spcBef>
        <a:spcAft>
          <a:spcPts val="600"/>
        </a:spcAft>
        <a:buFont typeface="Arial" pitchFamily="34" charset="0"/>
        <a:buNone/>
        <a:defRPr sz="1100" kern="1200">
          <a:solidFill>
            <a:schemeClr val="accent1"/>
          </a:solidFill>
          <a:latin typeface="Franklin Gothic Demi" pitchFamily="34" charset="0"/>
          <a:ea typeface="+mn-ea"/>
          <a:cs typeface="+mn-cs"/>
        </a:defRPr>
      </a:lvl1pPr>
      <a:lvl2pPr marL="0" indent="0" algn="l" defTabSz="914400" rtl="0" eaLnBrk="1" latinLnBrk="0" hangingPunct="1">
        <a:lnSpc>
          <a:spcPct val="110000"/>
        </a:lnSpc>
        <a:spcBef>
          <a:spcPts val="0"/>
        </a:spcBef>
        <a:spcAft>
          <a:spcPts val="300"/>
        </a:spcAft>
        <a:buFont typeface="Arial" pitchFamily="34" charset="0"/>
        <a:buNone/>
        <a:defRPr sz="1000" kern="1200">
          <a:solidFill>
            <a:schemeClr val="tx1"/>
          </a:solidFill>
          <a:latin typeface="+mn-lt"/>
          <a:ea typeface="+mn-ea"/>
          <a:cs typeface="+mn-cs"/>
        </a:defRPr>
      </a:lvl2pPr>
      <a:lvl3pPr marL="182563" indent="-182563" algn="l" defTabSz="914400" rtl="0" eaLnBrk="1" latinLnBrk="0" hangingPunct="1">
        <a:lnSpc>
          <a:spcPct val="110000"/>
        </a:lnSpc>
        <a:spcBef>
          <a:spcPts val="0"/>
        </a:spcBef>
        <a:spcAft>
          <a:spcPts val="300"/>
        </a:spcAft>
        <a:buClr>
          <a:schemeClr val="accent1"/>
        </a:buClr>
        <a:buSzPct val="65000"/>
        <a:buFont typeface="Wingdings" pitchFamily="2" charset="2"/>
        <a:buChar char="l"/>
        <a:defRPr sz="1000" kern="1200">
          <a:solidFill>
            <a:schemeClr val="tx1"/>
          </a:solidFill>
          <a:latin typeface="+mn-lt"/>
          <a:ea typeface="+mn-ea"/>
          <a:cs typeface="+mn-cs"/>
        </a:defRPr>
      </a:lvl3pPr>
      <a:lvl4pPr marL="357188" indent="-174625" algn="l" defTabSz="914400" rtl="0" eaLnBrk="1" latinLnBrk="0" hangingPunct="1">
        <a:lnSpc>
          <a:spcPct val="110000"/>
        </a:lnSpc>
        <a:spcBef>
          <a:spcPts val="0"/>
        </a:spcBef>
        <a:spcAft>
          <a:spcPts val="300"/>
        </a:spcAft>
        <a:buClr>
          <a:schemeClr val="accent1"/>
        </a:buClr>
        <a:buFont typeface="Symbol" pitchFamily="18" charset="2"/>
        <a:buChar char="-"/>
        <a:tabLst/>
        <a:defRPr sz="1000" kern="1200">
          <a:solidFill>
            <a:schemeClr val="tx1"/>
          </a:solidFill>
          <a:latin typeface="+mn-lt"/>
          <a:ea typeface="+mn-ea"/>
          <a:cs typeface="+mn-cs"/>
        </a:defRPr>
      </a:lvl4pPr>
      <a:lvl5pPr marL="539750" indent="-182563" algn="l" defTabSz="914400" rtl="0" eaLnBrk="1" latinLnBrk="0" hangingPunct="1">
        <a:lnSpc>
          <a:spcPct val="110000"/>
        </a:lnSpc>
        <a:spcBef>
          <a:spcPts val="0"/>
        </a:spcBef>
        <a:spcAft>
          <a:spcPts val="300"/>
        </a:spcAft>
        <a:buClr>
          <a:schemeClr val="accent1"/>
        </a:buClr>
        <a:buSzPct val="65000"/>
        <a:buFont typeface="Wingdings" pitchFamily="2" charset="2"/>
        <a:buChar char="l"/>
        <a:defRPr sz="1000" kern="1200">
          <a:solidFill>
            <a:schemeClr val="tx1"/>
          </a:solidFill>
          <a:latin typeface="+mn-lt"/>
          <a:ea typeface="+mn-ea"/>
          <a:cs typeface="+mn-cs"/>
        </a:defRPr>
      </a:lvl5pPr>
      <a:lvl6pPr marL="714375" indent="-174625" algn="l" defTabSz="914400" rtl="0" eaLnBrk="1" latinLnBrk="0" hangingPunct="1">
        <a:spcBef>
          <a:spcPct val="20000"/>
        </a:spcBef>
        <a:buClr>
          <a:schemeClr val="accent1"/>
        </a:buClr>
        <a:buSzPct val="100000"/>
        <a:buFont typeface="Symbol" pitchFamily="18" charset="2"/>
        <a:buChar char="-"/>
        <a:defRPr sz="1000" kern="1200">
          <a:solidFill>
            <a:schemeClr val="tx1"/>
          </a:solidFill>
          <a:latin typeface="+mn-lt"/>
          <a:ea typeface="+mn-ea"/>
          <a:cs typeface="+mn-cs"/>
        </a:defRPr>
      </a:lvl6pPr>
      <a:lvl7pPr marL="898525" indent="-184150" algn="l" defTabSz="914400" rtl="0" eaLnBrk="1" latinLnBrk="0" hangingPunct="1">
        <a:spcBef>
          <a:spcPct val="20000"/>
        </a:spcBef>
        <a:buClr>
          <a:schemeClr val="accent1"/>
        </a:buClr>
        <a:buSzPct val="65000"/>
        <a:buFont typeface="Wingdings" pitchFamily="2" charset="2"/>
        <a:buChar char="l"/>
        <a:defRPr sz="1000" kern="1200" baseline="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1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lnSpc>
          <a:spcPct val="110000"/>
        </a:lnSpc>
        <a:spcBef>
          <a:spcPts val="600"/>
        </a:spcBef>
        <a:spcAft>
          <a:spcPts val="600"/>
        </a:spcAft>
        <a:buFont typeface="Arial" pitchFamily="34" charset="0"/>
        <a:buNone/>
        <a:defRPr sz="1000" kern="1200">
          <a:solidFill>
            <a:schemeClr val="accent1"/>
          </a:solidFill>
          <a:latin typeface="Franklin Gothic Demi" pitchFamily="34" charset="0"/>
          <a:ea typeface="+mn-ea"/>
          <a:cs typeface="+mn-cs"/>
        </a:defRPr>
      </a:lvl1pPr>
      <a:lvl2pPr marL="0" indent="0" algn="l" defTabSz="914400" rtl="0" eaLnBrk="1" latinLnBrk="0" hangingPunct="1">
        <a:lnSpc>
          <a:spcPct val="110000"/>
        </a:lnSpc>
        <a:spcBef>
          <a:spcPts val="0"/>
        </a:spcBef>
        <a:spcAft>
          <a:spcPts val="300"/>
        </a:spcAft>
        <a:buFont typeface="Arial" pitchFamily="34" charset="0"/>
        <a:buNone/>
        <a:defRPr sz="1000" kern="1200">
          <a:solidFill>
            <a:schemeClr val="tx1"/>
          </a:solidFill>
          <a:latin typeface="+mn-lt"/>
          <a:ea typeface="+mn-ea"/>
          <a:cs typeface="+mn-cs"/>
        </a:defRPr>
      </a:lvl2pPr>
      <a:lvl3pPr marL="182563" indent="-182563" algn="l" defTabSz="914400" rtl="0" eaLnBrk="1" latinLnBrk="0" hangingPunct="1">
        <a:lnSpc>
          <a:spcPct val="110000"/>
        </a:lnSpc>
        <a:spcBef>
          <a:spcPts val="0"/>
        </a:spcBef>
        <a:spcAft>
          <a:spcPts val="300"/>
        </a:spcAft>
        <a:buClr>
          <a:schemeClr val="accent1"/>
        </a:buClr>
        <a:buSzPct val="65000"/>
        <a:buFont typeface="Wingdings" pitchFamily="2" charset="2"/>
        <a:buChar char="l"/>
        <a:defRPr sz="1000" kern="1200">
          <a:solidFill>
            <a:schemeClr val="tx1"/>
          </a:solidFill>
          <a:latin typeface="+mn-lt"/>
          <a:ea typeface="+mn-ea"/>
          <a:cs typeface="+mn-cs"/>
        </a:defRPr>
      </a:lvl3pPr>
      <a:lvl4pPr marL="357188" indent="-174625" algn="l" defTabSz="914400" rtl="0" eaLnBrk="1" latinLnBrk="0" hangingPunct="1">
        <a:lnSpc>
          <a:spcPct val="110000"/>
        </a:lnSpc>
        <a:spcBef>
          <a:spcPts val="0"/>
        </a:spcBef>
        <a:spcAft>
          <a:spcPts val="300"/>
        </a:spcAft>
        <a:buClr>
          <a:schemeClr val="accent1"/>
        </a:buClr>
        <a:buFont typeface="Symbol" pitchFamily="18" charset="2"/>
        <a:buChar char="-"/>
        <a:tabLst/>
        <a:defRPr sz="1000" kern="1200">
          <a:solidFill>
            <a:schemeClr val="tx1"/>
          </a:solidFill>
          <a:latin typeface="+mn-lt"/>
          <a:ea typeface="+mn-ea"/>
          <a:cs typeface="+mn-cs"/>
        </a:defRPr>
      </a:lvl4pPr>
      <a:lvl5pPr marL="539750" indent="-182563" algn="l" defTabSz="914400" rtl="0" eaLnBrk="1" latinLnBrk="0" hangingPunct="1">
        <a:lnSpc>
          <a:spcPct val="110000"/>
        </a:lnSpc>
        <a:spcBef>
          <a:spcPts val="0"/>
        </a:spcBef>
        <a:spcAft>
          <a:spcPts val="300"/>
        </a:spcAft>
        <a:buClr>
          <a:schemeClr val="accent1"/>
        </a:buClr>
        <a:buSzPct val="65000"/>
        <a:buFont typeface="Wingdings" pitchFamily="2" charset="2"/>
        <a:buChar char="l"/>
        <a:defRPr sz="1000" kern="1200">
          <a:solidFill>
            <a:schemeClr val="tx1"/>
          </a:solidFill>
          <a:latin typeface="+mn-lt"/>
          <a:ea typeface="+mn-ea"/>
          <a:cs typeface="+mn-cs"/>
        </a:defRPr>
      </a:lvl5pPr>
      <a:lvl6pPr marL="714375" indent="-174625" algn="l" defTabSz="914400" rtl="0" eaLnBrk="1" latinLnBrk="0" hangingPunct="1">
        <a:spcBef>
          <a:spcPct val="20000"/>
        </a:spcBef>
        <a:buClr>
          <a:schemeClr val="accent1"/>
        </a:buClr>
        <a:buSzPct val="100000"/>
        <a:buFont typeface="Symbol" pitchFamily="18" charset="2"/>
        <a:buChar char="-"/>
        <a:defRPr sz="1000" kern="1200">
          <a:solidFill>
            <a:schemeClr val="tx1"/>
          </a:solidFill>
          <a:latin typeface="+mn-lt"/>
          <a:ea typeface="+mn-ea"/>
          <a:cs typeface="+mn-cs"/>
        </a:defRPr>
      </a:lvl6pPr>
      <a:lvl7pPr marL="898525" indent="-184150" algn="l" defTabSz="914400" rtl="0" eaLnBrk="1" latinLnBrk="0" hangingPunct="1">
        <a:spcBef>
          <a:spcPct val="20000"/>
        </a:spcBef>
        <a:buClr>
          <a:schemeClr val="accent1"/>
        </a:buClr>
        <a:buSzPct val="65000"/>
        <a:buFont typeface="Wingdings" pitchFamily="2" charset="2"/>
        <a:buChar char="l"/>
        <a:defRPr sz="1000" kern="1200" baseline="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1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180625001"/>
      </p:ext>
    </p:extLst>
  </p:cSld>
  <p:clrMap bg1="lt1" tx1="dk1" bg2="lt2" tx2="dk2" accent1="accent1" accent2="accent2" accent3="accent3" accent4="accent4" accent5="accent5" accent6="accent6" hlink="hlink" folHlink="folHlink"/>
  <p:sldLayoutIdLst>
    <p:sldLayoutId id="2147483703" r:id="rId1"/>
    <p:sldLayoutId id="2147483720" r:id="rId2"/>
  </p:sldLayoutIdLst>
  <p:hf hdr="0"/>
  <p:txStyles>
    <p:titleStyle>
      <a:lvl1pPr algn="l" defTabSz="914400" rtl="0" eaLnBrk="1" latinLnBrk="0" hangingPunct="1">
        <a:spcBef>
          <a:spcPct val="0"/>
        </a:spcBef>
        <a:buNone/>
        <a:defRPr sz="2400" kern="1200">
          <a:solidFill>
            <a:schemeClr val="bg1"/>
          </a:solidFill>
          <a:latin typeface="+mn-lt"/>
          <a:ea typeface="+mj-ea"/>
          <a:cs typeface="+mj-cs"/>
        </a:defRPr>
      </a:lvl1pPr>
    </p:titleStyle>
    <p:bodyStyle>
      <a:lvl1pPr marL="0" indent="0" algn="l" defTabSz="914400" rtl="0" eaLnBrk="1" latinLnBrk="0" hangingPunct="1">
        <a:lnSpc>
          <a:spcPct val="110000"/>
        </a:lnSpc>
        <a:spcBef>
          <a:spcPts val="600"/>
        </a:spcBef>
        <a:spcAft>
          <a:spcPts val="600"/>
        </a:spcAft>
        <a:buFont typeface="Arial" pitchFamily="34" charset="0"/>
        <a:buNone/>
        <a:defRPr sz="1100" kern="1200">
          <a:solidFill>
            <a:schemeClr val="accent1"/>
          </a:solidFill>
          <a:latin typeface="Franklin Gothic Demi" pitchFamily="34" charset="0"/>
          <a:ea typeface="+mn-ea"/>
          <a:cs typeface="+mn-cs"/>
        </a:defRPr>
      </a:lvl1pPr>
      <a:lvl2pPr marL="0" indent="0" algn="l" defTabSz="914400" rtl="0" eaLnBrk="1" latinLnBrk="0" hangingPunct="1">
        <a:lnSpc>
          <a:spcPct val="110000"/>
        </a:lnSpc>
        <a:spcBef>
          <a:spcPts val="0"/>
        </a:spcBef>
        <a:spcAft>
          <a:spcPts val="300"/>
        </a:spcAft>
        <a:buFont typeface="Arial" pitchFamily="34" charset="0"/>
        <a:buNone/>
        <a:defRPr sz="1000" kern="1200">
          <a:solidFill>
            <a:schemeClr val="tx1"/>
          </a:solidFill>
          <a:latin typeface="+mn-lt"/>
          <a:ea typeface="+mn-ea"/>
          <a:cs typeface="+mn-cs"/>
        </a:defRPr>
      </a:lvl2pPr>
      <a:lvl3pPr marL="182563" indent="-182563" algn="l" defTabSz="914400" rtl="0" eaLnBrk="1" latinLnBrk="0" hangingPunct="1">
        <a:lnSpc>
          <a:spcPct val="110000"/>
        </a:lnSpc>
        <a:spcBef>
          <a:spcPts val="0"/>
        </a:spcBef>
        <a:spcAft>
          <a:spcPts val="300"/>
        </a:spcAft>
        <a:buClr>
          <a:schemeClr val="accent1"/>
        </a:buClr>
        <a:buSzPct val="65000"/>
        <a:buFont typeface="Wingdings" pitchFamily="2" charset="2"/>
        <a:buChar char="l"/>
        <a:defRPr sz="1000" kern="1200">
          <a:solidFill>
            <a:schemeClr val="tx1"/>
          </a:solidFill>
          <a:latin typeface="+mn-lt"/>
          <a:ea typeface="+mn-ea"/>
          <a:cs typeface="+mn-cs"/>
        </a:defRPr>
      </a:lvl3pPr>
      <a:lvl4pPr marL="357188" indent="-174625" algn="l" defTabSz="914400" rtl="0" eaLnBrk="1" latinLnBrk="0" hangingPunct="1">
        <a:lnSpc>
          <a:spcPct val="110000"/>
        </a:lnSpc>
        <a:spcBef>
          <a:spcPts val="0"/>
        </a:spcBef>
        <a:spcAft>
          <a:spcPts val="300"/>
        </a:spcAft>
        <a:buClr>
          <a:schemeClr val="accent1"/>
        </a:buClr>
        <a:buFont typeface="Symbol" pitchFamily="18" charset="2"/>
        <a:buChar char="-"/>
        <a:tabLst/>
        <a:defRPr sz="1000" kern="1200">
          <a:solidFill>
            <a:schemeClr val="tx1"/>
          </a:solidFill>
          <a:latin typeface="+mn-lt"/>
          <a:ea typeface="+mn-ea"/>
          <a:cs typeface="+mn-cs"/>
        </a:defRPr>
      </a:lvl4pPr>
      <a:lvl5pPr marL="539750" indent="-182563" algn="l" defTabSz="914400" rtl="0" eaLnBrk="1" latinLnBrk="0" hangingPunct="1">
        <a:lnSpc>
          <a:spcPct val="110000"/>
        </a:lnSpc>
        <a:spcBef>
          <a:spcPts val="0"/>
        </a:spcBef>
        <a:spcAft>
          <a:spcPts val="300"/>
        </a:spcAft>
        <a:buClr>
          <a:schemeClr val="accent1"/>
        </a:buClr>
        <a:buSzPct val="65000"/>
        <a:buFont typeface="Wingdings" pitchFamily="2" charset="2"/>
        <a:buChar char="l"/>
        <a:defRPr sz="1000" kern="1200">
          <a:solidFill>
            <a:schemeClr val="tx1"/>
          </a:solidFill>
          <a:latin typeface="+mn-lt"/>
          <a:ea typeface="+mn-ea"/>
          <a:cs typeface="+mn-cs"/>
        </a:defRPr>
      </a:lvl5pPr>
      <a:lvl6pPr marL="714375" indent="-174625" algn="l" defTabSz="914400" rtl="0" eaLnBrk="1" latinLnBrk="0" hangingPunct="1">
        <a:spcBef>
          <a:spcPct val="20000"/>
        </a:spcBef>
        <a:buClr>
          <a:schemeClr val="accent1"/>
        </a:buClr>
        <a:buSzPct val="100000"/>
        <a:buFont typeface="Symbol" pitchFamily="18" charset="2"/>
        <a:buChar char="-"/>
        <a:defRPr sz="1000" kern="1200">
          <a:solidFill>
            <a:schemeClr val="tx1"/>
          </a:solidFill>
          <a:latin typeface="+mn-lt"/>
          <a:ea typeface="+mn-ea"/>
          <a:cs typeface="+mn-cs"/>
        </a:defRPr>
      </a:lvl6pPr>
      <a:lvl7pPr marL="898525" indent="-184150" algn="l" defTabSz="914400" rtl="0" eaLnBrk="1" latinLnBrk="0" hangingPunct="1">
        <a:spcBef>
          <a:spcPct val="20000"/>
        </a:spcBef>
        <a:buClr>
          <a:schemeClr val="accent1"/>
        </a:buClr>
        <a:buSzPct val="65000"/>
        <a:buFont typeface="Wingdings" pitchFamily="2" charset="2"/>
        <a:buChar char="l"/>
        <a:defRPr sz="1000" kern="1200" baseline="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1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lnSpc>
          <a:spcPct val="110000"/>
        </a:lnSpc>
        <a:spcBef>
          <a:spcPts val="600"/>
        </a:spcBef>
        <a:spcAft>
          <a:spcPts val="600"/>
        </a:spcAft>
        <a:buFont typeface="Arial" pitchFamily="34" charset="0"/>
        <a:buNone/>
        <a:defRPr sz="1000" kern="1200">
          <a:solidFill>
            <a:schemeClr val="accent1"/>
          </a:solidFill>
          <a:latin typeface="Franklin Gothic Demi" pitchFamily="34" charset="0"/>
          <a:ea typeface="+mn-ea"/>
          <a:cs typeface="+mn-cs"/>
        </a:defRPr>
      </a:lvl1pPr>
      <a:lvl2pPr marL="0" indent="0" algn="l" defTabSz="914400" rtl="0" eaLnBrk="1" latinLnBrk="0" hangingPunct="1">
        <a:lnSpc>
          <a:spcPct val="110000"/>
        </a:lnSpc>
        <a:spcBef>
          <a:spcPts val="0"/>
        </a:spcBef>
        <a:spcAft>
          <a:spcPts val="300"/>
        </a:spcAft>
        <a:buFont typeface="Arial" pitchFamily="34" charset="0"/>
        <a:buNone/>
        <a:defRPr sz="1000" kern="1200">
          <a:solidFill>
            <a:schemeClr val="tx1"/>
          </a:solidFill>
          <a:latin typeface="+mn-lt"/>
          <a:ea typeface="+mn-ea"/>
          <a:cs typeface="+mn-cs"/>
        </a:defRPr>
      </a:lvl2pPr>
      <a:lvl3pPr marL="182563" indent="-182563" algn="l" defTabSz="914400" rtl="0" eaLnBrk="1" latinLnBrk="0" hangingPunct="1">
        <a:lnSpc>
          <a:spcPct val="110000"/>
        </a:lnSpc>
        <a:spcBef>
          <a:spcPts val="0"/>
        </a:spcBef>
        <a:spcAft>
          <a:spcPts val="300"/>
        </a:spcAft>
        <a:buClr>
          <a:schemeClr val="accent1"/>
        </a:buClr>
        <a:buSzPct val="65000"/>
        <a:buFont typeface="Wingdings" pitchFamily="2" charset="2"/>
        <a:buChar char="l"/>
        <a:defRPr sz="1000" kern="1200">
          <a:solidFill>
            <a:schemeClr val="tx1"/>
          </a:solidFill>
          <a:latin typeface="+mn-lt"/>
          <a:ea typeface="+mn-ea"/>
          <a:cs typeface="+mn-cs"/>
        </a:defRPr>
      </a:lvl3pPr>
      <a:lvl4pPr marL="357188" indent="-174625" algn="l" defTabSz="914400" rtl="0" eaLnBrk="1" latinLnBrk="0" hangingPunct="1">
        <a:lnSpc>
          <a:spcPct val="110000"/>
        </a:lnSpc>
        <a:spcBef>
          <a:spcPts val="0"/>
        </a:spcBef>
        <a:spcAft>
          <a:spcPts val="300"/>
        </a:spcAft>
        <a:buClr>
          <a:schemeClr val="accent1"/>
        </a:buClr>
        <a:buFont typeface="Symbol" pitchFamily="18" charset="2"/>
        <a:buChar char="-"/>
        <a:tabLst/>
        <a:defRPr sz="1000" kern="1200">
          <a:solidFill>
            <a:schemeClr val="tx1"/>
          </a:solidFill>
          <a:latin typeface="+mn-lt"/>
          <a:ea typeface="+mn-ea"/>
          <a:cs typeface="+mn-cs"/>
        </a:defRPr>
      </a:lvl4pPr>
      <a:lvl5pPr marL="539750" indent="-182563" algn="l" defTabSz="914400" rtl="0" eaLnBrk="1" latinLnBrk="0" hangingPunct="1">
        <a:lnSpc>
          <a:spcPct val="110000"/>
        </a:lnSpc>
        <a:spcBef>
          <a:spcPts val="0"/>
        </a:spcBef>
        <a:spcAft>
          <a:spcPts val="300"/>
        </a:spcAft>
        <a:buClr>
          <a:schemeClr val="accent1"/>
        </a:buClr>
        <a:buSzPct val="65000"/>
        <a:buFont typeface="Wingdings" pitchFamily="2" charset="2"/>
        <a:buChar char="l"/>
        <a:defRPr sz="1000" kern="1200">
          <a:solidFill>
            <a:schemeClr val="tx1"/>
          </a:solidFill>
          <a:latin typeface="+mn-lt"/>
          <a:ea typeface="+mn-ea"/>
          <a:cs typeface="+mn-cs"/>
        </a:defRPr>
      </a:lvl5pPr>
      <a:lvl6pPr marL="714375" indent="-174625" algn="l" defTabSz="914400" rtl="0" eaLnBrk="1" latinLnBrk="0" hangingPunct="1">
        <a:spcBef>
          <a:spcPct val="20000"/>
        </a:spcBef>
        <a:buClr>
          <a:schemeClr val="accent1"/>
        </a:buClr>
        <a:buSzPct val="100000"/>
        <a:buFont typeface="Symbol" pitchFamily="18" charset="2"/>
        <a:buChar char="-"/>
        <a:defRPr sz="1000" kern="1200">
          <a:solidFill>
            <a:schemeClr val="tx1"/>
          </a:solidFill>
          <a:latin typeface="+mn-lt"/>
          <a:ea typeface="+mn-ea"/>
          <a:cs typeface="+mn-cs"/>
        </a:defRPr>
      </a:lvl6pPr>
      <a:lvl7pPr marL="898525" indent="-184150" algn="l" defTabSz="914400" rtl="0" eaLnBrk="1" latinLnBrk="0" hangingPunct="1">
        <a:spcBef>
          <a:spcPct val="20000"/>
        </a:spcBef>
        <a:buClr>
          <a:schemeClr val="accent1"/>
        </a:buClr>
        <a:buSzPct val="65000"/>
        <a:buFont typeface="Wingdings" pitchFamily="2" charset="2"/>
        <a:buChar char="l"/>
        <a:defRPr sz="1000" kern="1200" baseline="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1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593367"/>
            <a:ext cx="8520600" cy="7636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chemeClr val="accent3"/>
              </a:buClr>
              <a:buSzPts val="3000"/>
              <a:buFont typeface="Alfa Slab One"/>
              <a:buNone/>
              <a:defRPr sz="3000">
                <a:solidFill>
                  <a:schemeClr val="accent3"/>
                </a:solidFill>
                <a:latin typeface="Alfa Slab One"/>
                <a:ea typeface="Alfa Slab One"/>
                <a:cs typeface="Alfa Slab One"/>
                <a:sym typeface="Alfa Slab One"/>
              </a:defRPr>
            </a:lvl1pPr>
            <a:lvl2pPr lvl="1">
              <a:spcBef>
                <a:spcPts val="0"/>
              </a:spcBef>
              <a:spcAft>
                <a:spcPts val="0"/>
              </a:spcAft>
              <a:buClr>
                <a:schemeClr val="accent3"/>
              </a:buClr>
              <a:buSzPts val="3000"/>
              <a:buFont typeface="Alfa Slab One"/>
              <a:buNone/>
              <a:defRPr sz="3000">
                <a:solidFill>
                  <a:schemeClr val="accent3"/>
                </a:solidFill>
                <a:latin typeface="Alfa Slab One"/>
                <a:ea typeface="Alfa Slab One"/>
                <a:cs typeface="Alfa Slab One"/>
                <a:sym typeface="Alfa Slab One"/>
              </a:defRPr>
            </a:lvl2pPr>
            <a:lvl3pPr lvl="2">
              <a:spcBef>
                <a:spcPts val="0"/>
              </a:spcBef>
              <a:spcAft>
                <a:spcPts val="0"/>
              </a:spcAft>
              <a:buClr>
                <a:schemeClr val="accent3"/>
              </a:buClr>
              <a:buSzPts val="3000"/>
              <a:buFont typeface="Alfa Slab One"/>
              <a:buNone/>
              <a:defRPr sz="3000">
                <a:solidFill>
                  <a:schemeClr val="accent3"/>
                </a:solidFill>
                <a:latin typeface="Alfa Slab One"/>
                <a:ea typeface="Alfa Slab One"/>
                <a:cs typeface="Alfa Slab One"/>
                <a:sym typeface="Alfa Slab One"/>
              </a:defRPr>
            </a:lvl3pPr>
            <a:lvl4pPr lvl="3">
              <a:spcBef>
                <a:spcPts val="0"/>
              </a:spcBef>
              <a:spcAft>
                <a:spcPts val="0"/>
              </a:spcAft>
              <a:buClr>
                <a:schemeClr val="accent3"/>
              </a:buClr>
              <a:buSzPts val="3000"/>
              <a:buFont typeface="Alfa Slab One"/>
              <a:buNone/>
              <a:defRPr sz="3000">
                <a:solidFill>
                  <a:schemeClr val="accent3"/>
                </a:solidFill>
                <a:latin typeface="Alfa Slab One"/>
                <a:ea typeface="Alfa Slab One"/>
                <a:cs typeface="Alfa Slab One"/>
                <a:sym typeface="Alfa Slab One"/>
              </a:defRPr>
            </a:lvl4pPr>
            <a:lvl5pPr lvl="4">
              <a:spcBef>
                <a:spcPts val="0"/>
              </a:spcBef>
              <a:spcAft>
                <a:spcPts val="0"/>
              </a:spcAft>
              <a:buClr>
                <a:schemeClr val="accent3"/>
              </a:buClr>
              <a:buSzPts val="3000"/>
              <a:buFont typeface="Alfa Slab One"/>
              <a:buNone/>
              <a:defRPr sz="3000">
                <a:solidFill>
                  <a:schemeClr val="accent3"/>
                </a:solidFill>
                <a:latin typeface="Alfa Slab One"/>
                <a:ea typeface="Alfa Slab One"/>
                <a:cs typeface="Alfa Slab One"/>
                <a:sym typeface="Alfa Slab One"/>
              </a:defRPr>
            </a:lvl5pPr>
            <a:lvl6pPr lvl="5">
              <a:spcBef>
                <a:spcPts val="0"/>
              </a:spcBef>
              <a:spcAft>
                <a:spcPts val="0"/>
              </a:spcAft>
              <a:buClr>
                <a:schemeClr val="accent3"/>
              </a:buClr>
              <a:buSzPts val="3000"/>
              <a:buFont typeface="Alfa Slab One"/>
              <a:buNone/>
              <a:defRPr sz="3000">
                <a:solidFill>
                  <a:schemeClr val="accent3"/>
                </a:solidFill>
                <a:latin typeface="Alfa Slab One"/>
                <a:ea typeface="Alfa Slab One"/>
                <a:cs typeface="Alfa Slab One"/>
                <a:sym typeface="Alfa Slab One"/>
              </a:defRPr>
            </a:lvl6pPr>
            <a:lvl7pPr lvl="6">
              <a:spcBef>
                <a:spcPts val="0"/>
              </a:spcBef>
              <a:spcAft>
                <a:spcPts val="0"/>
              </a:spcAft>
              <a:buClr>
                <a:schemeClr val="accent3"/>
              </a:buClr>
              <a:buSzPts val="3000"/>
              <a:buFont typeface="Alfa Slab One"/>
              <a:buNone/>
              <a:defRPr sz="3000">
                <a:solidFill>
                  <a:schemeClr val="accent3"/>
                </a:solidFill>
                <a:latin typeface="Alfa Slab One"/>
                <a:ea typeface="Alfa Slab One"/>
                <a:cs typeface="Alfa Slab One"/>
                <a:sym typeface="Alfa Slab One"/>
              </a:defRPr>
            </a:lvl7pPr>
            <a:lvl8pPr lvl="7">
              <a:spcBef>
                <a:spcPts val="0"/>
              </a:spcBef>
              <a:spcAft>
                <a:spcPts val="0"/>
              </a:spcAft>
              <a:buClr>
                <a:schemeClr val="accent3"/>
              </a:buClr>
              <a:buSzPts val="3000"/>
              <a:buFont typeface="Alfa Slab One"/>
              <a:buNone/>
              <a:defRPr sz="3000">
                <a:solidFill>
                  <a:schemeClr val="accent3"/>
                </a:solidFill>
                <a:latin typeface="Alfa Slab One"/>
                <a:ea typeface="Alfa Slab One"/>
                <a:cs typeface="Alfa Slab One"/>
                <a:sym typeface="Alfa Slab One"/>
              </a:defRPr>
            </a:lvl8pPr>
            <a:lvl9pPr lvl="8">
              <a:spcBef>
                <a:spcPts val="0"/>
              </a:spcBef>
              <a:spcAft>
                <a:spcPts val="0"/>
              </a:spcAft>
              <a:buClr>
                <a:schemeClr val="accent3"/>
              </a:buClr>
              <a:buSzPts val="3000"/>
              <a:buFont typeface="Alfa Slab One"/>
              <a:buNone/>
              <a:defRPr sz="3000">
                <a:solidFill>
                  <a:schemeClr val="accent3"/>
                </a:solidFill>
                <a:latin typeface="Alfa Slab One"/>
                <a:ea typeface="Alfa Slab One"/>
                <a:cs typeface="Alfa Slab One"/>
                <a:sym typeface="Alfa Slab One"/>
              </a:defRPr>
            </a:lvl9pPr>
          </a:lstStyle>
          <a:p>
            <a:endParaRPr/>
          </a:p>
        </p:txBody>
      </p:sp>
      <p:sp>
        <p:nvSpPr>
          <p:cNvPr id="7" name="Google Shape;7;p1"/>
          <p:cNvSpPr txBox="1">
            <a:spLocks noGrp="1"/>
          </p:cNvSpPr>
          <p:nvPr>
            <p:ph type="body" idx="1"/>
          </p:nvPr>
        </p:nvSpPr>
        <p:spPr>
          <a:xfrm>
            <a:off x="311700" y="1536633"/>
            <a:ext cx="8520600" cy="4555200"/>
          </a:xfrm>
          <a:prstGeom prst="rect">
            <a:avLst/>
          </a:prstGeom>
          <a:noFill/>
          <a:ln>
            <a:noFill/>
          </a:ln>
        </p:spPr>
        <p:txBody>
          <a:bodyPr spcFirstLastPara="1" wrap="square" lIns="91425" tIns="91425" rIns="91425" bIns="91425" anchor="t" anchorCtr="0">
            <a:noAutofit/>
          </a:bodyPr>
          <a:lstStyle>
            <a:lvl1pPr marL="457200" lvl="0" indent="-342900">
              <a:lnSpc>
                <a:spcPct val="115000"/>
              </a:lnSpc>
              <a:spcBef>
                <a:spcPts val="0"/>
              </a:spcBef>
              <a:spcAft>
                <a:spcPts val="0"/>
              </a:spcAft>
              <a:buClr>
                <a:schemeClr val="dk2"/>
              </a:buClr>
              <a:buSzPts val="1800"/>
              <a:buFont typeface="Proxima Nova"/>
              <a:buChar char="●"/>
              <a:defRPr sz="1800">
                <a:solidFill>
                  <a:schemeClr val="dk2"/>
                </a:solidFill>
                <a:latin typeface="Proxima Nova"/>
                <a:ea typeface="Proxima Nova"/>
                <a:cs typeface="Proxima Nova"/>
                <a:sym typeface="Proxima Nova"/>
              </a:defRPr>
            </a:lvl1pPr>
            <a:lvl2pPr marL="914400" lvl="1" indent="-317500">
              <a:lnSpc>
                <a:spcPct val="115000"/>
              </a:lnSpc>
              <a:spcBef>
                <a:spcPts val="1600"/>
              </a:spcBef>
              <a:spcAft>
                <a:spcPts val="0"/>
              </a:spcAft>
              <a:buClr>
                <a:schemeClr val="dk2"/>
              </a:buClr>
              <a:buSzPts val="1400"/>
              <a:buFont typeface="Proxima Nova"/>
              <a:buChar char="○"/>
              <a:defRPr>
                <a:solidFill>
                  <a:schemeClr val="dk2"/>
                </a:solidFill>
                <a:latin typeface="Proxima Nova"/>
                <a:ea typeface="Proxima Nova"/>
                <a:cs typeface="Proxima Nova"/>
                <a:sym typeface="Proxima Nova"/>
              </a:defRPr>
            </a:lvl2pPr>
            <a:lvl3pPr marL="1371600" lvl="2" indent="-317500">
              <a:lnSpc>
                <a:spcPct val="115000"/>
              </a:lnSpc>
              <a:spcBef>
                <a:spcPts val="1600"/>
              </a:spcBef>
              <a:spcAft>
                <a:spcPts val="0"/>
              </a:spcAft>
              <a:buClr>
                <a:schemeClr val="dk2"/>
              </a:buClr>
              <a:buSzPts val="1400"/>
              <a:buFont typeface="Proxima Nova"/>
              <a:buChar char="■"/>
              <a:defRPr>
                <a:solidFill>
                  <a:schemeClr val="dk2"/>
                </a:solidFill>
                <a:latin typeface="Proxima Nova"/>
                <a:ea typeface="Proxima Nova"/>
                <a:cs typeface="Proxima Nova"/>
                <a:sym typeface="Proxima Nova"/>
              </a:defRPr>
            </a:lvl3pPr>
            <a:lvl4pPr marL="1828800" lvl="3" indent="-317500">
              <a:lnSpc>
                <a:spcPct val="115000"/>
              </a:lnSpc>
              <a:spcBef>
                <a:spcPts val="1600"/>
              </a:spcBef>
              <a:spcAft>
                <a:spcPts val="0"/>
              </a:spcAft>
              <a:buClr>
                <a:schemeClr val="dk2"/>
              </a:buClr>
              <a:buSzPts val="1400"/>
              <a:buFont typeface="Proxima Nova"/>
              <a:buChar char="●"/>
              <a:defRPr>
                <a:solidFill>
                  <a:schemeClr val="dk2"/>
                </a:solidFill>
                <a:latin typeface="Proxima Nova"/>
                <a:ea typeface="Proxima Nova"/>
                <a:cs typeface="Proxima Nova"/>
                <a:sym typeface="Proxima Nova"/>
              </a:defRPr>
            </a:lvl4pPr>
            <a:lvl5pPr marL="2286000" lvl="4" indent="-317500">
              <a:lnSpc>
                <a:spcPct val="115000"/>
              </a:lnSpc>
              <a:spcBef>
                <a:spcPts val="1600"/>
              </a:spcBef>
              <a:spcAft>
                <a:spcPts val="0"/>
              </a:spcAft>
              <a:buClr>
                <a:schemeClr val="dk2"/>
              </a:buClr>
              <a:buSzPts val="1400"/>
              <a:buFont typeface="Proxima Nova"/>
              <a:buChar char="○"/>
              <a:defRPr>
                <a:solidFill>
                  <a:schemeClr val="dk2"/>
                </a:solidFill>
                <a:latin typeface="Proxima Nova"/>
                <a:ea typeface="Proxima Nova"/>
                <a:cs typeface="Proxima Nova"/>
                <a:sym typeface="Proxima Nova"/>
              </a:defRPr>
            </a:lvl5pPr>
            <a:lvl6pPr marL="2743200" lvl="5" indent="-317500">
              <a:lnSpc>
                <a:spcPct val="115000"/>
              </a:lnSpc>
              <a:spcBef>
                <a:spcPts val="1600"/>
              </a:spcBef>
              <a:spcAft>
                <a:spcPts val="0"/>
              </a:spcAft>
              <a:buClr>
                <a:schemeClr val="dk2"/>
              </a:buClr>
              <a:buSzPts val="1400"/>
              <a:buFont typeface="Proxima Nova"/>
              <a:buChar char="■"/>
              <a:defRPr>
                <a:solidFill>
                  <a:schemeClr val="dk2"/>
                </a:solidFill>
                <a:latin typeface="Proxima Nova"/>
                <a:ea typeface="Proxima Nova"/>
                <a:cs typeface="Proxima Nova"/>
                <a:sym typeface="Proxima Nova"/>
              </a:defRPr>
            </a:lvl6pPr>
            <a:lvl7pPr marL="3200400" lvl="6" indent="-317500">
              <a:lnSpc>
                <a:spcPct val="115000"/>
              </a:lnSpc>
              <a:spcBef>
                <a:spcPts val="1600"/>
              </a:spcBef>
              <a:spcAft>
                <a:spcPts val="0"/>
              </a:spcAft>
              <a:buClr>
                <a:schemeClr val="dk2"/>
              </a:buClr>
              <a:buSzPts val="1400"/>
              <a:buFont typeface="Proxima Nova"/>
              <a:buChar char="●"/>
              <a:defRPr>
                <a:solidFill>
                  <a:schemeClr val="dk2"/>
                </a:solidFill>
                <a:latin typeface="Proxima Nova"/>
                <a:ea typeface="Proxima Nova"/>
                <a:cs typeface="Proxima Nova"/>
                <a:sym typeface="Proxima Nova"/>
              </a:defRPr>
            </a:lvl7pPr>
            <a:lvl8pPr marL="3657600" lvl="7" indent="-317500">
              <a:lnSpc>
                <a:spcPct val="115000"/>
              </a:lnSpc>
              <a:spcBef>
                <a:spcPts val="1600"/>
              </a:spcBef>
              <a:spcAft>
                <a:spcPts val="0"/>
              </a:spcAft>
              <a:buClr>
                <a:schemeClr val="dk2"/>
              </a:buClr>
              <a:buSzPts val="1400"/>
              <a:buFont typeface="Proxima Nova"/>
              <a:buChar char="○"/>
              <a:defRPr>
                <a:solidFill>
                  <a:schemeClr val="dk2"/>
                </a:solidFill>
                <a:latin typeface="Proxima Nova"/>
                <a:ea typeface="Proxima Nova"/>
                <a:cs typeface="Proxima Nova"/>
                <a:sym typeface="Proxima Nova"/>
              </a:defRPr>
            </a:lvl8pPr>
            <a:lvl9pPr marL="4114800" lvl="8" indent="-317500">
              <a:lnSpc>
                <a:spcPct val="115000"/>
              </a:lnSpc>
              <a:spcBef>
                <a:spcPts val="1600"/>
              </a:spcBef>
              <a:spcAft>
                <a:spcPts val="1600"/>
              </a:spcAft>
              <a:buClr>
                <a:schemeClr val="dk2"/>
              </a:buClr>
              <a:buSzPts val="1400"/>
              <a:buFont typeface="Proxima Nova"/>
              <a:buChar char="■"/>
              <a:defRPr>
                <a:solidFill>
                  <a:schemeClr val="dk2"/>
                </a:solidFill>
                <a:latin typeface="Proxima Nova"/>
                <a:ea typeface="Proxima Nova"/>
                <a:cs typeface="Proxima Nova"/>
                <a:sym typeface="Proxima Nova"/>
              </a:defRPr>
            </a:lvl9pPr>
          </a:lstStyle>
          <a:p>
            <a:endParaRPr/>
          </a:p>
        </p:txBody>
      </p:sp>
      <p:sp>
        <p:nvSpPr>
          <p:cNvPr id="8" name="Google Shape;8;p1"/>
          <p:cNvSpPr txBox="1">
            <a:spLocks noGrp="1"/>
          </p:cNvSpPr>
          <p:nvPr>
            <p:ph type="sldNum" idx="12"/>
          </p:nvPr>
        </p:nvSpPr>
        <p:spPr>
          <a:xfrm>
            <a:off x="8472458" y="6217623"/>
            <a:ext cx="548700" cy="524800"/>
          </a:xfrm>
          <a:prstGeom prst="rect">
            <a:avLst/>
          </a:prstGeom>
          <a:noFill/>
          <a:ln>
            <a:noFill/>
          </a:ln>
        </p:spPr>
        <p:txBody>
          <a:bodyPr spcFirstLastPara="1" wrap="square" lIns="91425" tIns="91425" rIns="91425" bIns="91425" anchor="ctr" anchorCtr="0">
            <a:noAutofit/>
          </a:bodyPr>
          <a:lstStyle>
            <a:lvl1pPr lvl="0" algn="r">
              <a:buNone/>
              <a:defRPr sz="1000">
                <a:solidFill>
                  <a:schemeClr val="dk2"/>
                </a:solidFill>
                <a:latin typeface="Proxima Nova"/>
                <a:ea typeface="Proxima Nova"/>
                <a:cs typeface="Proxima Nova"/>
                <a:sym typeface="Proxima Nova"/>
              </a:defRPr>
            </a:lvl1pPr>
            <a:lvl2pPr lvl="1" algn="r">
              <a:buNone/>
              <a:defRPr sz="1000">
                <a:solidFill>
                  <a:schemeClr val="dk2"/>
                </a:solidFill>
                <a:latin typeface="Proxima Nova"/>
                <a:ea typeface="Proxima Nova"/>
                <a:cs typeface="Proxima Nova"/>
                <a:sym typeface="Proxima Nova"/>
              </a:defRPr>
            </a:lvl2pPr>
            <a:lvl3pPr lvl="2" algn="r">
              <a:buNone/>
              <a:defRPr sz="1000">
                <a:solidFill>
                  <a:schemeClr val="dk2"/>
                </a:solidFill>
                <a:latin typeface="Proxima Nova"/>
                <a:ea typeface="Proxima Nova"/>
                <a:cs typeface="Proxima Nova"/>
                <a:sym typeface="Proxima Nova"/>
              </a:defRPr>
            </a:lvl3pPr>
            <a:lvl4pPr lvl="3" algn="r">
              <a:buNone/>
              <a:defRPr sz="1000">
                <a:solidFill>
                  <a:schemeClr val="dk2"/>
                </a:solidFill>
                <a:latin typeface="Proxima Nova"/>
                <a:ea typeface="Proxima Nova"/>
                <a:cs typeface="Proxima Nova"/>
                <a:sym typeface="Proxima Nova"/>
              </a:defRPr>
            </a:lvl4pPr>
            <a:lvl5pPr lvl="4" algn="r">
              <a:buNone/>
              <a:defRPr sz="1000">
                <a:solidFill>
                  <a:schemeClr val="dk2"/>
                </a:solidFill>
                <a:latin typeface="Proxima Nova"/>
                <a:ea typeface="Proxima Nova"/>
                <a:cs typeface="Proxima Nova"/>
                <a:sym typeface="Proxima Nova"/>
              </a:defRPr>
            </a:lvl5pPr>
            <a:lvl6pPr lvl="5" algn="r">
              <a:buNone/>
              <a:defRPr sz="1000">
                <a:solidFill>
                  <a:schemeClr val="dk2"/>
                </a:solidFill>
                <a:latin typeface="Proxima Nova"/>
                <a:ea typeface="Proxima Nova"/>
                <a:cs typeface="Proxima Nova"/>
                <a:sym typeface="Proxima Nova"/>
              </a:defRPr>
            </a:lvl6pPr>
            <a:lvl7pPr lvl="6" algn="r">
              <a:buNone/>
              <a:defRPr sz="1000">
                <a:solidFill>
                  <a:schemeClr val="dk2"/>
                </a:solidFill>
                <a:latin typeface="Proxima Nova"/>
                <a:ea typeface="Proxima Nova"/>
                <a:cs typeface="Proxima Nova"/>
                <a:sym typeface="Proxima Nova"/>
              </a:defRPr>
            </a:lvl7pPr>
            <a:lvl8pPr lvl="7" algn="r">
              <a:buNone/>
              <a:defRPr sz="1000">
                <a:solidFill>
                  <a:schemeClr val="dk2"/>
                </a:solidFill>
                <a:latin typeface="Proxima Nova"/>
                <a:ea typeface="Proxima Nova"/>
                <a:cs typeface="Proxima Nova"/>
                <a:sym typeface="Proxima Nova"/>
              </a:defRPr>
            </a:lvl8pPr>
            <a:lvl9pPr lvl="8" algn="r">
              <a:buNone/>
              <a:defRPr sz="1000">
                <a:solidFill>
                  <a:schemeClr val="dk2"/>
                </a:solidFill>
                <a:latin typeface="Proxima Nova"/>
                <a:ea typeface="Proxima Nova"/>
                <a:cs typeface="Proxima Nova"/>
                <a:sym typeface="Proxima Nova"/>
              </a:defRPr>
            </a:lvl9pPr>
          </a:lstStyle>
          <a:p>
            <a:pPr>
              <a:spcBef>
                <a:spcPts val="0"/>
              </a:spcBef>
              <a:spcAft>
                <a:spcPts val="0"/>
              </a:spcAft>
            </a:pPr>
            <a:fld id="{00000000-1234-1234-1234-123412341234}" type="slidenum">
              <a:rPr lang="en" smtClean="0"/>
              <a:pPr>
                <a:spcBef>
                  <a:spcPts val="0"/>
                </a:spcBef>
                <a:spcAft>
                  <a:spcPts val="0"/>
                </a:spcAft>
              </a:pPr>
              <a:t>‹#›</a:t>
            </a:fld>
            <a:endParaRPr lang="en"/>
          </a:p>
        </p:txBody>
      </p:sp>
    </p:spTree>
    <p:extLst>
      <p:ext uri="{BB962C8B-B14F-4D97-AF65-F5344CB8AC3E}">
        <p14:creationId xmlns:p14="http://schemas.microsoft.com/office/powerpoint/2010/main" val="2030936127"/>
      </p:ext>
    </p:extLst>
  </p:cSld>
  <p:clrMap bg1="lt1" tx1="dk1" bg2="dk2" tx2="lt2" accent1="accent1" accent2="accent2" accent3="accent3" accent4="accent4" accent5="accent5" accent6="accent6" hlink="hlink" folHlink="folHlink"/>
  <p:sldLayoutIdLst>
    <p:sldLayoutId id="2147483728" r:id="rId1"/>
    <p:sldLayoutId id="2147483729" r:id="rId2"/>
    <p:sldLayoutId id="2147483730" r:id="rId3"/>
    <p:sldLayoutId id="2147483731" r:id="rId4"/>
    <p:sldLayoutId id="2147483732" r:id="rId5"/>
    <p:sldLayoutId id="2147483733" r:id="rId6"/>
    <p:sldLayoutId id="2147483734" r:id="rId7"/>
    <p:sldLayoutId id="2147483735" r:id="rId8"/>
    <p:sldLayoutId id="2147483736" r:id="rId9"/>
    <p:sldLayoutId id="2147483737" r:id="rId10"/>
    <p:sldLayoutId id="2147483738" r:id="rId11"/>
  </p:sldLayoutIdLst>
  <p:transition spd="med">
    <p:fade/>
  </p:transition>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xml"/><Relationship Id="rId1" Type="http://schemas.openxmlformats.org/officeDocument/2006/relationships/slideLayout" Target="../slideLayouts/slideLayout39.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4.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4.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4.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4.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4.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4.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4.xml"/></Relationships>
</file>

<file path=ppt/slides/_rels/slide17.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17.xml"/><Relationship Id="rId1" Type="http://schemas.openxmlformats.org/officeDocument/2006/relationships/slideLayout" Target="../slideLayouts/slideLayout34.xml"/></Relationships>
</file>

<file path=ppt/slides/_rels/slide18.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18.xml"/><Relationship Id="rId1" Type="http://schemas.openxmlformats.org/officeDocument/2006/relationships/slideLayout" Target="../slideLayouts/slideLayout34.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34.xml"/></Relationships>
</file>

<file path=ppt/slides/_rels/slide2.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2.xml"/><Relationship Id="rId1" Type="http://schemas.openxmlformats.org/officeDocument/2006/relationships/slideLayout" Target="../slideLayouts/slideLayout15.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34.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34.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34.xml"/></Relationships>
</file>

<file path=ppt/slides/_rels/slide23.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23.xml"/><Relationship Id="rId1" Type="http://schemas.openxmlformats.org/officeDocument/2006/relationships/slideLayout" Target="../slideLayouts/slideLayout34.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34.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34.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34.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34.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34.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4.xml"/></Relationships>
</file>

<file path=ppt/slides/_rels/slide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3.xml"/><Relationship Id="rId1" Type="http://schemas.openxmlformats.org/officeDocument/2006/relationships/slideLayout" Target="../slideLayouts/slideLayout35.xml"/><Relationship Id="rId4" Type="http://schemas.openxmlformats.org/officeDocument/2006/relationships/image" Target="../media/image15.jpg"/></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34.xml"/></Relationships>
</file>

<file path=ppt/slides/_rels/slide31.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31.xml"/><Relationship Id="rId1" Type="http://schemas.openxmlformats.org/officeDocument/2006/relationships/slideLayout" Target="../slideLayouts/slideLayout34.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4.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34.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34.xml"/></Relationships>
</file>

<file path=ppt/slides/_rels/slide35.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35.xml"/><Relationship Id="rId1" Type="http://schemas.openxmlformats.org/officeDocument/2006/relationships/slideLayout" Target="../slideLayouts/slideLayout34.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34.xml"/></Relationships>
</file>

<file path=ppt/slides/_rels/slide37.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37.xml"/><Relationship Id="rId1" Type="http://schemas.openxmlformats.org/officeDocument/2006/relationships/slideLayout" Target="../slideLayouts/slideLayout34.xml"/><Relationship Id="rId4" Type="http://schemas.openxmlformats.org/officeDocument/2006/relationships/image" Target="../media/image37.pn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34.xml"/></Relationships>
</file>

<file path=ppt/slides/_rels/slide4.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4.xml"/><Relationship Id="rId1" Type="http://schemas.openxmlformats.org/officeDocument/2006/relationships/slideLayout" Target="../slideLayouts/slideLayout54.xml"/><Relationship Id="rId6" Type="http://schemas.openxmlformats.org/officeDocument/2006/relationships/image" Target="../media/image19.jpg"/><Relationship Id="rId5" Type="http://schemas.openxmlformats.org/officeDocument/2006/relationships/image" Target="../media/image18.jpg"/><Relationship Id="rId4" Type="http://schemas.openxmlformats.org/officeDocument/2006/relationships/image" Target="../media/image17.jpg"/></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34.xml"/></Relationships>
</file>

<file path=ppt/slides/_rels/slide41.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40.xml"/><Relationship Id="rId1" Type="http://schemas.openxmlformats.org/officeDocument/2006/relationships/slideLayout" Target="../slideLayouts/slideLayout34.xml"/></Relationships>
</file>

<file path=ppt/slides/_rels/slide42.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41.xml"/><Relationship Id="rId1" Type="http://schemas.openxmlformats.org/officeDocument/2006/relationships/slideLayout" Target="../slideLayouts/slideLayout34.xml"/></Relationships>
</file>

<file path=ppt/slides/_rels/slide43.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42.xml"/><Relationship Id="rId1" Type="http://schemas.openxmlformats.org/officeDocument/2006/relationships/slideLayout" Target="../slideLayouts/slideLayout34.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34.xml"/></Relationships>
</file>

<file path=ppt/slides/_rels/slide45.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44.xml"/><Relationship Id="rId1" Type="http://schemas.openxmlformats.org/officeDocument/2006/relationships/slideLayout" Target="../slideLayouts/slideLayout34.xml"/></Relationships>
</file>

<file path=ppt/slides/_rels/slide46.xml.rels><?xml version="1.0" encoding="UTF-8" standalone="yes"?>
<Relationships xmlns="http://schemas.openxmlformats.org/package/2006/relationships"><Relationship Id="rId3" Type="http://schemas.openxmlformats.org/officeDocument/2006/relationships/image" Target="../media/image42.emf"/><Relationship Id="rId2" Type="http://schemas.openxmlformats.org/officeDocument/2006/relationships/notesSlide" Target="../notesSlides/notesSlide45.xml"/><Relationship Id="rId1" Type="http://schemas.openxmlformats.org/officeDocument/2006/relationships/slideLayout" Target="../slideLayouts/slideLayout34.xml"/></Relationships>
</file>

<file path=ppt/slides/_rels/slide47.xml.rels><?xml version="1.0" encoding="UTF-8" standalone="yes"?>
<Relationships xmlns="http://schemas.openxmlformats.org/package/2006/relationships"><Relationship Id="rId8" Type="http://schemas.openxmlformats.org/officeDocument/2006/relationships/image" Target="../media/image48.png"/><Relationship Id="rId3" Type="http://schemas.openxmlformats.org/officeDocument/2006/relationships/image" Target="../media/image43.gif"/><Relationship Id="rId7" Type="http://schemas.openxmlformats.org/officeDocument/2006/relationships/image" Target="../media/image47.png"/><Relationship Id="rId2" Type="http://schemas.openxmlformats.org/officeDocument/2006/relationships/notesSlide" Target="../notesSlides/notesSlide46.xml"/><Relationship Id="rId1" Type="http://schemas.openxmlformats.org/officeDocument/2006/relationships/slideLayout" Target="../slideLayouts/slideLayout34.xml"/><Relationship Id="rId6" Type="http://schemas.openxmlformats.org/officeDocument/2006/relationships/image" Target="../media/image46.png"/><Relationship Id="rId5" Type="http://schemas.openxmlformats.org/officeDocument/2006/relationships/image" Target="../media/image45.png"/><Relationship Id="rId4" Type="http://schemas.openxmlformats.org/officeDocument/2006/relationships/image" Target="../media/image44.png"/></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34.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34.xml"/></Relationships>
</file>

<file path=ppt/slides/_rels/slide5.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notesSlide" Target="../notesSlides/notesSlide5.xml"/><Relationship Id="rId1" Type="http://schemas.openxmlformats.org/officeDocument/2006/relationships/slideLayout" Target="../slideLayouts/slideLayout54.xml"/><Relationship Id="rId6" Type="http://schemas.openxmlformats.org/officeDocument/2006/relationships/image" Target="../media/image23.jpg"/><Relationship Id="rId5" Type="http://schemas.openxmlformats.org/officeDocument/2006/relationships/image" Target="../media/image22.jpg"/><Relationship Id="rId4" Type="http://schemas.openxmlformats.org/officeDocument/2006/relationships/image" Target="../media/image21.jpg"/></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34.xml"/></Relationships>
</file>

<file path=ppt/slides/_rels/slide5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50.xml"/><Relationship Id="rId1" Type="http://schemas.openxmlformats.org/officeDocument/2006/relationships/slideLayout" Target="../slideLayouts/slideLayout16.xml"/></Relationships>
</file>

<file path=ppt/slides/_rels/slide52.xml.rels><?xml version="1.0" encoding="UTF-8" standalone="yes"?>
<Relationships xmlns="http://schemas.openxmlformats.org/package/2006/relationships"><Relationship Id="rId3" Type="http://schemas.openxmlformats.org/officeDocument/2006/relationships/image" Target="../media/image49.jpg"/><Relationship Id="rId2" Type="http://schemas.openxmlformats.org/officeDocument/2006/relationships/notesSlide" Target="../notesSlides/notesSlide51.xml"/><Relationship Id="rId1" Type="http://schemas.openxmlformats.org/officeDocument/2006/relationships/slideLayout" Target="../slideLayouts/slideLayout33.xml"/><Relationship Id="rId6" Type="http://schemas.openxmlformats.org/officeDocument/2006/relationships/image" Target="../media/image52.png"/><Relationship Id="rId5" Type="http://schemas.openxmlformats.org/officeDocument/2006/relationships/image" Target="../media/image51.png"/><Relationship Id="rId4" Type="http://schemas.openxmlformats.org/officeDocument/2006/relationships/image" Target="../media/image50.jpg"/></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16.xml"/></Relationships>
</file>

<file path=ppt/slides/_rels/slide6.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notesSlide" Target="../notesSlides/notesSlide6.xml"/><Relationship Id="rId1" Type="http://schemas.openxmlformats.org/officeDocument/2006/relationships/slideLayout" Target="../slideLayouts/slideLayout32.xml"/><Relationship Id="rId4" Type="http://schemas.openxmlformats.org/officeDocument/2006/relationships/image" Target="../media/image25.jpg"/></Relationships>
</file>

<file path=ppt/slides/_rels/slide7.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notesSlide" Target="../notesSlides/notesSlide7.xml"/><Relationship Id="rId1" Type="http://schemas.openxmlformats.org/officeDocument/2006/relationships/slideLayout" Target="../slideLayouts/slideLayout32.xml"/><Relationship Id="rId5" Type="http://schemas.openxmlformats.org/officeDocument/2006/relationships/image" Target="../media/image28.jpg"/><Relationship Id="rId4" Type="http://schemas.openxmlformats.org/officeDocument/2006/relationships/image" Target="../media/image27.jpg"/></Relationships>
</file>

<file path=ppt/slides/_rels/slide8.xml.rels><?xml version="1.0" encoding="UTF-8" standalone="yes"?>
<Relationships xmlns="http://schemas.openxmlformats.org/package/2006/relationships"><Relationship Id="rId3" Type="http://schemas.openxmlformats.org/officeDocument/2006/relationships/image" Target="../media/image29.emf"/><Relationship Id="rId2" Type="http://schemas.openxmlformats.org/officeDocument/2006/relationships/notesSlide" Target="../notesSlides/notesSlide8.xml"/><Relationship Id="rId1" Type="http://schemas.openxmlformats.org/officeDocument/2006/relationships/slideLayout" Target="../slideLayouts/slideLayout24.xml"/><Relationship Id="rId6" Type="http://schemas.microsoft.com/office/2007/relationships/hdphoto" Target="../media/hdphoto1.wdp"/><Relationship Id="rId5" Type="http://schemas.openxmlformats.org/officeDocument/2006/relationships/image" Target="../media/image31.png"/><Relationship Id="rId4" Type="http://schemas.openxmlformats.org/officeDocument/2006/relationships/image" Target="../media/image30.emf"/></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a:extLst>
              <a:ext uri="{FF2B5EF4-FFF2-40B4-BE49-F238E27FC236}">
                <a16:creationId xmlns:a16="http://schemas.microsoft.com/office/drawing/2014/main" id="{A883DC9E-26EF-4D5E-8DAB-3CB68373F5B0}"/>
              </a:ext>
            </a:extLst>
          </p:cNvPr>
          <p:cNvSpPr>
            <a:spLocks noGrp="1"/>
          </p:cNvSpPr>
          <p:nvPr>
            <p:ph type="body" sz="quarter" idx="12"/>
          </p:nvPr>
        </p:nvSpPr>
        <p:spPr>
          <a:xfrm>
            <a:off x="420896" y="2485291"/>
            <a:ext cx="5057115" cy="1887418"/>
          </a:xfrm>
        </p:spPr>
        <p:txBody>
          <a:bodyPr/>
          <a:lstStyle/>
          <a:p>
            <a:r>
              <a:rPr lang="en-US" sz="4400" b="1" dirty="0"/>
              <a:t>It’s RRSP Time!</a:t>
            </a:r>
            <a:endParaRPr lang="en-US" sz="3200" b="1" dirty="0"/>
          </a:p>
        </p:txBody>
      </p:sp>
      <p:sp>
        <p:nvSpPr>
          <p:cNvPr id="8" name="Text Placeholder 7">
            <a:extLst>
              <a:ext uri="{FF2B5EF4-FFF2-40B4-BE49-F238E27FC236}">
                <a16:creationId xmlns:a16="http://schemas.microsoft.com/office/drawing/2014/main" id="{B136D6DC-EB5B-4675-921E-954FF8C3C89D}"/>
              </a:ext>
            </a:extLst>
          </p:cNvPr>
          <p:cNvSpPr>
            <a:spLocks noGrp="1"/>
          </p:cNvSpPr>
          <p:nvPr>
            <p:ph type="body" sz="quarter" idx="13"/>
          </p:nvPr>
        </p:nvSpPr>
        <p:spPr>
          <a:xfrm>
            <a:off x="420896" y="6152781"/>
            <a:ext cx="1882770" cy="281682"/>
          </a:xfrm>
        </p:spPr>
        <p:txBody>
          <a:bodyPr/>
          <a:lstStyle/>
          <a:p>
            <a:r>
              <a:rPr lang="en-US" dirty="0"/>
              <a:t>February 19, 2020</a:t>
            </a:r>
          </a:p>
        </p:txBody>
      </p:sp>
      <p:pic>
        <p:nvPicPr>
          <p:cNvPr id="3" name="Picture 2">
            <a:extLst>
              <a:ext uri="{FF2B5EF4-FFF2-40B4-BE49-F238E27FC236}">
                <a16:creationId xmlns:a16="http://schemas.microsoft.com/office/drawing/2014/main" id="{153B4081-1C3A-442F-AC1D-46C4ACDC572C}"/>
              </a:ext>
            </a:extLst>
          </p:cNvPr>
          <p:cNvPicPr>
            <a:picLocks noChangeAspect="1"/>
          </p:cNvPicPr>
          <p:nvPr/>
        </p:nvPicPr>
        <p:blipFill>
          <a:blip r:embed="rId3"/>
          <a:stretch>
            <a:fillRect/>
          </a:stretch>
        </p:blipFill>
        <p:spPr>
          <a:xfrm>
            <a:off x="6840336" y="5912285"/>
            <a:ext cx="2011254" cy="697152"/>
          </a:xfrm>
          <a:prstGeom prst="rect">
            <a:avLst/>
          </a:prstGeom>
        </p:spPr>
      </p:pic>
    </p:spTree>
    <p:extLst>
      <p:ext uri="{BB962C8B-B14F-4D97-AF65-F5344CB8AC3E}">
        <p14:creationId xmlns:p14="http://schemas.microsoft.com/office/powerpoint/2010/main" val="383211043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10F02C-19E8-4D6B-B46C-DCF00E79D0A8}"/>
              </a:ext>
            </a:extLst>
          </p:cNvPr>
          <p:cNvSpPr>
            <a:spLocks noGrp="1"/>
          </p:cNvSpPr>
          <p:nvPr>
            <p:ph type="title"/>
          </p:nvPr>
        </p:nvSpPr>
        <p:spPr>
          <a:xfrm>
            <a:off x="311700" y="795498"/>
            <a:ext cx="8520600" cy="763600"/>
          </a:xfrm>
        </p:spPr>
        <p:txBody>
          <a:bodyPr/>
          <a:lstStyle/>
          <a:p>
            <a:pPr algn="ctr"/>
            <a:r>
              <a:rPr lang="en-US" sz="3200" b="1" dirty="0">
                <a:solidFill>
                  <a:srgbClr val="00617F"/>
                </a:solidFill>
              </a:rPr>
              <a:t>What is a RRSP?</a:t>
            </a:r>
          </a:p>
        </p:txBody>
      </p:sp>
      <p:sp>
        <p:nvSpPr>
          <p:cNvPr id="3" name="Text Placeholder 2">
            <a:extLst>
              <a:ext uri="{FF2B5EF4-FFF2-40B4-BE49-F238E27FC236}">
                <a16:creationId xmlns:a16="http://schemas.microsoft.com/office/drawing/2014/main" id="{735331F5-E46B-4358-9871-461FFDF9E3C7}"/>
              </a:ext>
            </a:extLst>
          </p:cNvPr>
          <p:cNvSpPr>
            <a:spLocks noGrp="1"/>
          </p:cNvSpPr>
          <p:nvPr>
            <p:ph type="body" idx="1"/>
          </p:nvPr>
        </p:nvSpPr>
        <p:spPr>
          <a:xfrm>
            <a:off x="226208" y="1924823"/>
            <a:ext cx="8520600" cy="4555200"/>
          </a:xfrm>
        </p:spPr>
        <p:txBody>
          <a:bodyPr/>
          <a:lstStyle/>
          <a:p>
            <a:pPr marL="279400" lvl="0" indent="0" algn="ctr">
              <a:lnSpc>
                <a:spcPct val="115000"/>
              </a:lnSpc>
              <a:spcBef>
                <a:spcPts val="600"/>
              </a:spcBef>
              <a:buNone/>
            </a:pPr>
            <a:r>
              <a:rPr lang="en-US" sz="2400" dirty="0">
                <a:solidFill>
                  <a:schemeClr val="tx1"/>
                </a:solidFill>
                <a:latin typeface="Canaccord Effra" panose="020B0603020203020204" pitchFamily="34" charset="0"/>
                <a:ea typeface="Verdana"/>
                <a:cs typeface="Canaccord Effra" panose="020B0603020203020204" pitchFamily="34" charset="0"/>
                <a:sym typeface="Verdana"/>
              </a:rPr>
              <a:t>Registered Retirement Savings Account</a:t>
            </a:r>
          </a:p>
          <a:p>
            <a:pPr marL="279400" lvl="0" indent="0" algn="ctr">
              <a:lnSpc>
                <a:spcPct val="115000"/>
              </a:lnSpc>
              <a:spcBef>
                <a:spcPts val="600"/>
              </a:spcBef>
              <a:buNone/>
            </a:pPr>
            <a:endParaRPr lang="en-US" sz="2400" dirty="0">
              <a:solidFill>
                <a:schemeClr val="tx1"/>
              </a:solidFill>
              <a:latin typeface="Canaccord Effra" panose="020B0603020203020204" pitchFamily="34" charset="0"/>
              <a:ea typeface="Verdana"/>
              <a:cs typeface="Canaccord Effra" panose="020B0603020203020204" pitchFamily="34" charset="0"/>
              <a:sym typeface="Verdana"/>
            </a:endParaRPr>
          </a:p>
          <a:p>
            <a:pPr marL="279400" lvl="0" indent="0" algn="ctr">
              <a:lnSpc>
                <a:spcPct val="115000"/>
              </a:lnSpc>
              <a:spcBef>
                <a:spcPts val="600"/>
              </a:spcBef>
              <a:buNone/>
            </a:pPr>
            <a:r>
              <a:rPr lang="en-US" sz="2400" dirty="0">
                <a:solidFill>
                  <a:schemeClr val="tx1"/>
                </a:solidFill>
                <a:latin typeface="Canaccord Effra" panose="020B0603020203020204" pitchFamily="34" charset="0"/>
                <a:ea typeface="Verdana"/>
                <a:cs typeface="Canaccord Effra" panose="020B0603020203020204" pitchFamily="34" charset="0"/>
                <a:sym typeface="Verdana"/>
              </a:rPr>
              <a:t>Great savings vehicle to save towards your retirement!</a:t>
            </a:r>
          </a:p>
          <a:p>
            <a:pPr marL="279400" lvl="0" indent="0" algn="ctr">
              <a:lnSpc>
                <a:spcPct val="115000"/>
              </a:lnSpc>
              <a:spcBef>
                <a:spcPts val="600"/>
              </a:spcBef>
              <a:buNone/>
            </a:pPr>
            <a:endParaRPr lang="en-US" sz="2400" dirty="0">
              <a:solidFill>
                <a:schemeClr val="tx1"/>
              </a:solidFill>
              <a:latin typeface="Canaccord Effra" panose="020B0603020203020204" pitchFamily="34" charset="0"/>
              <a:ea typeface="Verdana"/>
              <a:cs typeface="Canaccord Effra" panose="020B0603020203020204" pitchFamily="34" charset="0"/>
              <a:sym typeface="Verdana"/>
            </a:endParaRPr>
          </a:p>
          <a:p>
            <a:pPr marL="622300" lvl="0" algn="ctr">
              <a:lnSpc>
                <a:spcPct val="115000"/>
              </a:lnSpc>
              <a:spcBef>
                <a:spcPts val="600"/>
              </a:spcBef>
              <a:buFontTx/>
              <a:buChar char="-"/>
            </a:pPr>
            <a:r>
              <a:rPr lang="en-US" sz="2400" dirty="0">
                <a:solidFill>
                  <a:schemeClr val="tx1"/>
                </a:solidFill>
                <a:latin typeface="Canaccord Effra" panose="020B0603020203020204" pitchFamily="34" charset="0"/>
                <a:ea typeface="Verdana"/>
                <a:cs typeface="Canaccord Effra" panose="020B0603020203020204" pitchFamily="34" charset="0"/>
                <a:sym typeface="Verdana"/>
              </a:rPr>
              <a:t>Contribute with pre-tax dollars</a:t>
            </a:r>
          </a:p>
          <a:p>
            <a:pPr marL="622300" lvl="0" algn="ctr">
              <a:lnSpc>
                <a:spcPct val="115000"/>
              </a:lnSpc>
              <a:spcBef>
                <a:spcPts val="600"/>
              </a:spcBef>
              <a:buFontTx/>
              <a:buChar char="-"/>
            </a:pPr>
            <a:r>
              <a:rPr lang="en-US" sz="2400" dirty="0">
                <a:solidFill>
                  <a:schemeClr val="tx1"/>
                </a:solidFill>
                <a:latin typeface="Canaccord Effra" panose="020B0603020203020204" pitchFamily="34" charset="0"/>
                <a:ea typeface="Verdana"/>
                <a:cs typeface="Canaccord Effra" panose="020B0603020203020204" pitchFamily="34" charset="0"/>
                <a:sym typeface="Verdana"/>
              </a:rPr>
              <a:t>Tax savings on contributions</a:t>
            </a:r>
          </a:p>
          <a:p>
            <a:pPr marL="622300" lvl="0" algn="ctr">
              <a:lnSpc>
                <a:spcPct val="115000"/>
              </a:lnSpc>
              <a:spcBef>
                <a:spcPts val="600"/>
              </a:spcBef>
              <a:buFontTx/>
              <a:buChar char="-"/>
            </a:pPr>
            <a:r>
              <a:rPr lang="en-US" sz="2400" dirty="0">
                <a:solidFill>
                  <a:schemeClr val="tx1"/>
                </a:solidFill>
                <a:latin typeface="Canaccord Effra" panose="020B0603020203020204" pitchFamily="34" charset="0"/>
                <a:ea typeface="Verdana"/>
                <a:cs typeface="Canaccord Effra" panose="020B0603020203020204" pitchFamily="34" charset="0"/>
                <a:sym typeface="Verdana"/>
              </a:rPr>
              <a:t>Tax deferred growth</a:t>
            </a:r>
          </a:p>
          <a:p>
            <a:pPr marL="622300" lvl="0" algn="ctr">
              <a:lnSpc>
                <a:spcPct val="115000"/>
              </a:lnSpc>
              <a:spcBef>
                <a:spcPts val="600"/>
              </a:spcBef>
              <a:buFontTx/>
              <a:buChar char="-"/>
            </a:pPr>
            <a:endParaRPr lang="en-US" sz="2400" dirty="0">
              <a:solidFill>
                <a:schemeClr val="tx1"/>
              </a:solidFill>
              <a:latin typeface="Canaccord Effra" panose="020B0603020203020204" pitchFamily="34" charset="0"/>
              <a:ea typeface="Verdana"/>
              <a:cs typeface="Canaccord Effra" panose="020B0603020203020204" pitchFamily="34" charset="0"/>
              <a:sym typeface="Verdana"/>
            </a:endParaRPr>
          </a:p>
        </p:txBody>
      </p:sp>
      <p:sp>
        <p:nvSpPr>
          <p:cNvPr id="4" name="Slide Number Placeholder 3">
            <a:extLst>
              <a:ext uri="{FF2B5EF4-FFF2-40B4-BE49-F238E27FC236}">
                <a16:creationId xmlns:a16="http://schemas.microsoft.com/office/drawing/2014/main" id="{19A87D60-1C73-4CEA-98A2-E9BA70F3F3B3}"/>
              </a:ext>
            </a:extLst>
          </p:cNvPr>
          <p:cNvSpPr>
            <a:spLocks noGrp="1"/>
          </p:cNvSpPr>
          <p:nvPr>
            <p:ph type="sldNum" idx="12"/>
          </p:nvPr>
        </p:nvSpPr>
        <p:spPr/>
        <p:txBody>
          <a:bodyPr/>
          <a:lstStyle/>
          <a:p>
            <a:pPr>
              <a:spcBef>
                <a:spcPts val="0"/>
              </a:spcBef>
              <a:spcAft>
                <a:spcPts val="0"/>
              </a:spcAft>
            </a:pPr>
            <a:fld id="{00000000-1234-1234-1234-123412341234}" type="slidenum">
              <a:rPr lang="en" smtClean="0"/>
              <a:pPr>
                <a:spcBef>
                  <a:spcPts val="0"/>
                </a:spcBef>
                <a:spcAft>
                  <a:spcPts val="0"/>
                </a:spcAft>
              </a:pPr>
              <a:t>9</a:t>
            </a:fld>
            <a:endParaRPr lang="en"/>
          </a:p>
        </p:txBody>
      </p:sp>
    </p:spTree>
    <p:extLst>
      <p:ext uri="{BB962C8B-B14F-4D97-AF65-F5344CB8AC3E}">
        <p14:creationId xmlns:p14="http://schemas.microsoft.com/office/powerpoint/2010/main" val="69080798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10F02C-19E8-4D6B-B46C-DCF00E79D0A8}"/>
              </a:ext>
            </a:extLst>
          </p:cNvPr>
          <p:cNvSpPr>
            <a:spLocks noGrp="1"/>
          </p:cNvSpPr>
          <p:nvPr>
            <p:ph type="title"/>
          </p:nvPr>
        </p:nvSpPr>
        <p:spPr>
          <a:xfrm>
            <a:off x="311700" y="708870"/>
            <a:ext cx="8520600" cy="717996"/>
          </a:xfrm>
        </p:spPr>
        <p:txBody>
          <a:bodyPr/>
          <a:lstStyle/>
          <a:p>
            <a:pPr algn="ctr"/>
            <a:r>
              <a:rPr lang="en-US" sz="3200" b="1" dirty="0">
                <a:solidFill>
                  <a:schemeClr val="bg2"/>
                </a:solidFill>
              </a:rPr>
              <a:t>2019 Tax Year </a:t>
            </a:r>
            <a:br>
              <a:rPr lang="en-US" sz="3200" b="1" dirty="0">
                <a:solidFill>
                  <a:schemeClr val="bg2"/>
                </a:solidFill>
              </a:rPr>
            </a:br>
            <a:endParaRPr lang="en-US" sz="3200" b="1" dirty="0">
              <a:solidFill>
                <a:schemeClr val="bg2"/>
              </a:solidFill>
            </a:endParaRPr>
          </a:p>
        </p:txBody>
      </p:sp>
      <p:sp>
        <p:nvSpPr>
          <p:cNvPr id="3" name="Text Placeholder 2">
            <a:extLst>
              <a:ext uri="{FF2B5EF4-FFF2-40B4-BE49-F238E27FC236}">
                <a16:creationId xmlns:a16="http://schemas.microsoft.com/office/drawing/2014/main" id="{735331F5-E46B-4358-9871-461FFDF9E3C7}"/>
              </a:ext>
            </a:extLst>
          </p:cNvPr>
          <p:cNvSpPr>
            <a:spLocks noGrp="1"/>
          </p:cNvSpPr>
          <p:nvPr>
            <p:ph type="body" idx="1"/>
          </p:nvPr>
        </p:nvSpPr>
        <p:spPr>
          <a:xfrm>
            <a:off x="388702" y="1924823"/>
            <a:ext cx="8520600" cy="4555200"/>
          </a:xfrm>
        </p:spPr>
        <p:txBody>
          <a:bodyPr/>
          <a:lstStyle/>
          <a:p>
            <a:pPr marL="114300" indent="0" algn="ctr">
              <a:buNone/>
            </a:pPr>
            <a:r>
              <a:rPr lang="en-US" sz="2800" b="1" dirty="0">
                <a:solidFill>
                  <a:schemeClr val="tx1"/>
                </a:solidFill>
              </a:rPr>
              <a:t>RRSP Contribution Deadline – March 2, 2020</a:t>
            </a:r>
          </a:p>
          <a:p>
            <a:pPr marL="114300" indent="0" algn="ctr">
              <a:buNone/>
            </a:pPr>
            <a:endParaRPr lang="en-US" sz="2800" b="1" dirty="0">
              <a:solidFill>
                <a:schemeClr val="tx1"/>
              </a:solidFill>
            </a:endParaRPr>
          </a:p>
          <a:p>
            <a:pPr marL="114300" indent="0" algn="ctr">
              <a:buNone/>
            </a:pPr>
            <a:r>
              <a:rPr lang="en-US" sz="2800" b="1" dirty="0">
                <a:solidFill>
                  <a:schemeClr val="tx1"/>
                </a:solidFill>
              </a:rPr>
              <a:t>2019 RRSP Limit - $26,500 max</a:t>
            </a:r>
          </a:p>
          <a:p>
            <a:pPr marL="114300" indent="0" algn="ctr">
              <a:buNone/>
            </a:pPr>
            <a:endParaRPr lang="en-US" sz="2800" b="1" dirty="0">
              <a:solidFill>
                <a:schemeClr val="tx1"/>
              </a:solidFill>
            </a:endParaRPr>
          </a:p>
          <a:p>
            <a:pPr marL="114300" indent="0" algn="ctr">
              <a:buNone/>
            </a:pPr>
            <a:r>
              <a:rPr lang="en-US" sz="2800" b="1" dirty="0">
                <a:solidFill>
                  <a:schemeClr val="tx1"/>
                </a:solidFill>
              </a:rPr>
              <a:t>Personal Tax Filing Deadline – April 30, 2020*</a:t>
            </a:r>
          </a:p>
          <a:p>
            <a:pPr marL="114300" indent="0">
              <a:buNone/>
            </a:pPr>
            <a:endParaRPr lang="en-US" sz="2800" b="1" dirty="0">
              <a:solidFill>
                <a:schemeClr val="tx1"/>
              </a:solidFill>
            </a:endParaRPr>
          </a:p>
          <a:p>
            <a:pPr marL="114300" indent="0">
              <a:buNone/>
            </a:pPr>
            <a:endParaRPr lang="en-US" sz="2800" b="1" dirty="0">
              <a:solidFill>
                <a:schemeClr val="tx1"/>
              </a:solidFill>
            </a:endParaRPr>
          </a:p>
          <a:p>
            <a:pPr marL="114300" indent="0">
              <a:buNone/>
            </a:pPr>
            <a:endParaRPr lang="en-US" sz="2800" b="1" dirty="0">
              <a:solidFill>
                <a:schemeClr val="tx1"/>
              </a:solidFill>
            </a:endParaRPr>
          </a:p>
          <a:p>
            <a:pPr marL="114300" indent="0" algn="ctr">
              <a:buNone/>
            </a:pPr>
            <a:r>
              <a:rPr lang="en-US" sz="1400" b="1" i="1" dirty="0">
                <a:solidFill>
                  <a:schemeClr val="tx1"/>
                </a:solidFill>
              </a:rPr>
              <a:t>*Exceptions for self-employed to June 15, 2020, however tax balance still owed as of April 30, 2020</a:t>
            </a:r>
          </a:p>
        </p:txBody>
      </p:sp>
      <p:sp>
        <p:nvSpPr>
          <p:cNvPr id="4" name="Slide Number Placeholder 3">
            <a:extLst>
              <a:ext uri="{FF2B5EF4-FFF2-40B4-BE49-F238E27FC236}">
                <a16:creationId xmlns:a16="http://schemas.microsoft.com/office/drawing/2014/main" id="{19A87D60-1C73-4CEA-98A2-E9BA70F3F3B3}"/>
              </a:ext>
            </a:extLst>
          </p:cNvPr>
          <p:cNvSpPr>
            <a:spLocks noGrp="1"/>
          </p:cNvSpPr>
          <p:nvPr>
            <p:ph type="sldNum" idx="12"/>
          </p:nvPr>
        </p:nvSpPr>
        <p:spPr/>
        <p:txBody>
          <a:bodyPr/>
          <a:lstStyle/>
          <a:p>
            <a:pPr>
              <a:spcBef>
                <a:spcPts val="0"/>
              </a:spcBef>
              <a:spcAft>
                <a:spcPts val="0"/>
              </a:spcAft>
            </a:pPr>
            <a:fld id="{00000000-1234-1234-1234-123412341234}" type="slidenum">
              <a:rPr lang="en" smtClean="0"/>
              <a:pPr>
                <a:spcBef>
                  <a:spcPts val="0"/>
                </a:spcBef>
                <a:spcAft>
                  <a:spcPts val="0"/>
                </a:spcAft>
              </a:pPr>
              <a:t>10</a:t>
            </a:fld>
            <a:endParaRPr lang="en"/>
          </a:p>
        </p:txBody>
      </p:sp>
    </p:spTree>
    <p:extLst>
      <p:ext uri="{BB962C8B-B14F-4D97-AF65-F5344CB8AC3E}">
        <p14:creationId xmlns:p14="http://schemas.microsoft.com/office/powerpoint/2010/main" val="150347910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10F02C-19E8-4D6B-B46C-DCF00E79D0A8}"/>
              </a:ext>
            </a:extLst>
          </p:cNvPr>
          <p:cNvSpPr>
            <a:spLocks noGrp="1"/>
          </p:cNvSpPr>
          <p:nvPr>
            <p:ph type="title"/>
          </p:nvPr>
        </p:nvSpPr>
        <p:spPr>
          <a:xfrm>
            <a:off x="311700" y="708870"/>
            <a:ext cx="8520600" cy="717996"/>
          </a:xfrm>
        </p:spPr>
        <p:txBody>
          <a:bodyPr/>
          <a:lstStyle/>
          <a:p>
            <a:pPr algn="ctr"/>
            <a:r>
              <a:rPr lang="en-US" sz="3200" b="1" dirty="0">
                <a:solidFill>
                  <a:schemeClr val="bg2"/>
                </a:solidFill>
              </a:rPr>
              <a:t>Determining your RRSP Contribution Limit</a:t>
            </a:r>
            <a:br>
              <a:rPr lang="en-US" sz="3200" b="1" dirty="0">
                <a:solidFill>
                  <a:schemeClr val="bg2"/>
                </a:solidFill>
              </a:rPr>
            </a:br>
            <a:endParaRPr lang="en-US" sz="3200" b="1" dirty="0">
              <a:solidFill>
                <a:schemeClr val="bg2"/>
              </a:solidFill>
            </a:endParaRPr>
          </a:p>
        </p:txBody>
      </p:sp>
      <p:sp>
        <p:nvSpPr>
          <p:cNvPr id="3" name="Text Placeholder 2">
            <a:extLst>
              <a:ext uri="{FF2B5EF4-FFF2-40B4-BE49-F238E27FC236}">
                <a16:creationId xmlns:a16="http://schemas.microsoft.com/office/drawing/2014/main" id="{735331F5-E46B-4358-9871-461FFDF9E3C7}"/>
              </a:ext>
            </a:extLst>
          </p:cNvPr>
          <p:cNvSpPr>
            <a:spLocks noGrp="1"/>
          </p:cNvSpPr>
          <p:nvPr>
            <p:ph type="body" idx="1"/>
          </p:nvPr>
        </p:nvSpPr>
        <p:spPr>
          <a:xfrm>
            <a:off x="388702" y="1924823"/>
            <a:ext cx="8520600" cy="4555200"/>
          </a:xfrm>
        </p:spPr>
        <p:txBody>
          <a:bodyPr/>
          <a:lstStyle/>
          <a:p>
            <a:pPr marL="114300" indent="0" algn="ctr">
              <a:buNone/>
            </a:pPr>
            <a:r>
              <a:rPr lang="en-US" sz="2800" b="1" dirty="0">
                <a:solidFill>
                  <a:schemeClr val="tx1"/>
                </a:solidFill>
              </a:rPr>
              <a:t>2019 RRSP Limit - $26,500 max</a:t>
            </a:r>
          </a:p>
          <a:p>
            <a:pPr marL="114300" indent="0" algn="ctr">
              <a:buNone/>
            </a:pPr>
            <a:endParaRPr lang="en-US" sz="2800" b="1" dirty="0">
              <a:solidFill>
                <a:schemeClr val="tx1"/>
              </a:solidFill>
            </a:endParaRPr>
          </a:p>
          <a:p>
            <a:pPr marL="114300" indent="0" algn="ctr">
              <a:buNone/>
            </a:pPr>
            <a:r>
              <a:rPr lang="en-US" sz="2800" b="1" dirty="0">
                <a:solidFill>
                  <a:schemeClr val="tx1"/>
                </a:solidFill>
              </a:rPr>
              <a:t>18% of Prior years EARNED income</a:t>
            </a:r>
          </a:p>
          <a:p>
            <a:pPr marL="114300" indent="0" algn="ctr">
              <a:buNone/>
            </a:pPr>
            <a:endParaRPr lang="en-US" sz="2800" b="1" i="1" dirty="0">
              <a:solidFill>
                <a:schemeClr val="tx1"/>
              </a:solidFill>
            </a:endParaRPr>
          </a:p>
          <a:p>
            <a:pPr marL="114300" indent="0" algn="ctr">
              <a:buNone/>
            </a:pPr>
            <a:r>
              <a:rPr lang="en-US" sz="2800" b="1" i="1" dirty="0">
                <a:solidFill>
                  <a:schemeClr val="tx1"/>
                </a:solidFill>
              </a:rPr>
              <a:t>$100,000 Salary = $18,000 RRSP room</a:t>
            </a:r>
          </a:p>
          <a:p>
            <a:pPr marL="114300" indent="0" algn="ctr">
              <a:buNone/>
            </a:pPr>
            <a:endParaRPr lang="en-US" sz="2800" b="1" i="1" dirty="0">
              <a:solidFill>
                <a:schemeClr val="tx1"/>
              </a:solidFill>
            </a:endParaRPr>
          </a:p>
          <a:p>
            <a:pPr marL="114300" indent="0" algn="ctr">
              <a:buNone/>
            </a:pPr>
            <a:r>
              <a:rPr lang="en-US" sz="2800" b="1" dirty="0">
                <a:solidFill>
                  <a:srgbClr val="00617F"/>
                </a:solidFill>
              </a:rPr>
              <a:t>How does this change with dividend income, investment income, etc.?</a:t>
            </a:r>
          </a:p>
          <a:p>
            <a:pPr marL="114300" indent="0" algn="ctr">
              <a:buNone/>
            </a:pPr>
            <a:endParaRPr lang="en-US" sz="2800" b="1" dirty="0">
              <a:solidFill>
                <a:srgbClr val="00617F"/>
              </a:solidFill>
            </a:endParaRPr>
          </a:p>
          <a:p>
            <a:pPr marL="114300" indent="0" algn="ctr">
              <a:buNone/>
            </a:pPr>
            <a:endParaRPr lang="en-US" sz="1400" b="1" i="1" dirty="0">
              <a:solidFill>
                <a:schemeClr val="tx1"/>
              </a:solidFill>
            </a:endParaRPr>
          </a:p>
        </p:txBody>
      </p:sp>
      <p:sp>
        <p:nvSpPr>
          <p:cNvPr id="4" name="Slide Number Placeholder 3">
            <a:extLst>
              <a:ext uri="{FF2B5EF4-FFF2-40B4-BE49-F238E27FC236}">
                <a16:creationId xmlns:a16="http://schemas.microsoft.com/office/drawing/2014/main" id="{19A87D60-1C73-4CEA-98A2-E9BA70F3F3B3}"/>
              </a:ext>
            </a:extLst>
          </p:cNvPr>
          <p:cNvSpPr>
            <a:spLocks noGrp="1"/>
          </p:cNvSpPr>
          <p:nvPr>
            <p:ph type="sldNum" idx="12"/>
          </p:nvPr>
        </p:nvSpPr>
        <p:spPr/>
        <p:txBody>
          <a:bodyPr/>
          <a:lstStyle/>
          <a:p>
            <a:pPr>
              <a:spcBef>
                <a:spcPts val="0"/>
              </a:spcBef>
              <a:spcAft>
                <a:spcPts val="0"/>
              </a:spcAft>
            </a:pPr>
            <a:fld id="{00000000-1234-1234-1234-123412341234}" type="slidenum">
              <a:rPr lang="en" smtClean="0"/>
              <a:pPr>
                <a:spcBef>
                  <a:spcPts val="0"/>
                </a:spcBef>
                <a:spcAft>
                  <a:spcPts val="0"/>
                </a:spcAft>
              </a:pPr>
              <a:t>11</a:t>
            </a:fld>
            <a:endParaRPr lang="en"/>
          </a:p>
        </p:txBody>
      </p:sp>
    </p:spTree>
    <p:extLst>
      <p:ext uri="{BB962C8B-B14F-4D97-AF65-F5344CB8AC3E}">
        <p14:creationId xmlns:p14="http://schemas.microsoft.com/office/powerpoint/2010/main" val="178269060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10F02C-19E8-4D6B-B46C-DCF00E79D0A8}"/>
              </a:ext>
            </a:extLst>
          </p:cNvPr>
          <p:cNvSpPr>
            <a:spLocks noGrp="1"/>
          </p:cNvSpPr>
          <p:nvPr>
            <p:ph type="title"/>
          </p:nvPr>
        </p:nvSpPr>
        <p:spPr>
          <a:xfrm>
            <a:off x="311700" y="708870"/>
            <a:ext cx="8520600" cy="717996"/>
          </a:xfrm>
        </p:spPr>
        <p:txBody>
          <a:bodyPr/>
          <a:lstStyle/>
          <a:p>
            <a:pPr algn="ctr"/>
            <a:r>
              <a:rPr lang="en-US" sz="3200" b="1" dirty="0">
                <a:solidFill>
                  <a:schemeClr val="bg2"/>
                </a:solidFill>
              </a:rPr>
              <a:t>RRSP Contribution Limit</a:t>
            </a:r>
            <a:br>
              <a:rPr lang="en-US" sz="3200" b="1" dirty="0">
                <a:solidFill>
                  <a:schemeClr val="bg2"/>
                </a:solidFill>
              </a:rPr>
            </a:br>
            <a:endParaRPr lang="en-US" sz="3200" b="1" dirty="0">
              <a:solidFill>
                <a:schemeClr val="bg2"/>
              </a:solidFill>
            </a:endParaRPr>
          </a:p>
        </p:txBody>
      </p:sp>
      <p:sp>
        <p:nvSpPr>
          <p:cNvPr id="3" name="Text Placeholder 2">
            <a:extLst>
              <a:ext uri="{FF2B5EF4-FFF2-40B4-BE49-F238E27FC236}">
                <a16:creationId xmlns:a16="http://schemas.microsoft.com/office/drawing/2014/main" id="{735331F5-E46B-4358-9871-461FFDF9E3C7}"/>
              </a:ext>
            </a:extLst>
          </p:cNvPr>
          <p:cNvSpPr>
            <a:spLocks noGrp="1"/>
          </p:cNvSpPr>
          <p:nvPr>
            <p:ph type="body" idx="1"/>
          </p:nvPr>
        </p:nvSpPr>
        <p:spPr>
          <a:xfrm>
            <a:off x="311700" y="1733905"/>
            <a:ext cx="8520600" cy="4555200"/>
          </a:xfrm>
        </p:spPr>
        <p:txBody>
          <a:bodyPr/>
          <a:lstStyle/>
          <a:p>
            <a:pPr marL="114300" indent="0" algn="ctr">
              <a:buNone/>
            </a:pPr>
            <a:r>
              <a:rPr lang="en-US" sz="2800" b="1" dirty="0">
                <a:solidFill>
                  <a:schemeClr val="tx1"/>
                </a:solidFill>
              </a:rPr>
              <a:t>Do you have a Defined Benefit Pension Plan?</a:t>
            </a:r>
          </a:p>
          <a:p>
            <a:pPr marL="114300" indent="0" algn="ctr">
              <a:buNone/>
            </a:pPr>
            <a:endParaRPr lang="en-US" sz="2800" b="1" dirty="0">
              <a:solidFill>
                <a:schemeClr val="tx1"/>
              </a:solidFill>
            </a:endParaRPr>
          </a:p>
          <a:p>
            <a:pPr marL="114300" indent="0" algn="ctr">
              <a:buNone/>
            </a:pPr>
            <a:r>
              <a:rPr lang="en-US" sz="2800" b="1" dirty="0">
                <a:solidFill>
                  <a:schemeClr val="tx1"/>
                </a:solidFill>
              </a:rPr>
              <a:t>Does your employer have a matching RRSP or DCPP plan?</a:t>
            </a:r>
          </a:p>
          <a:p>
            <a:pPr marL="114300" indent="0" algn="ctr">
              <a:buNone/>
            </a:pPr>
            <a:endParaRPr lang="en-US" sz="2800" b="1" dirty="0">
              <a:solidFill>
                <a:schemeClr val="tx1"/>
              </a:solidFill>
            </a:endParaRPr>
          </a:p>
          <a:p>
            <a:pPr marL="114300" indent="0" algn="ctr">
              <a:buNone/>
            </a:pPr>
            <a:r>
              <a:rPr lang="en-US" sz="2800" b="1" dirty="0">
                <a:solidFill>
                  <a:schemeClr val="tx1"/>
                </a:solidFill>
              </a:rPr>
              <a:t>Have you checked your NOA for your total unused room?</a:t>
            </a:r>
          </a:p>
          <a:p>
            <a:pPr marL="114300" indent="0" algn="ctr">
              <a:buNone/>
            </a:pPr>
            <a:endParaRPr lang="en-US" sz="2800" b="1" dirty="0">
              <a:solidFill>
                <a:schemeClr val="tx1"/>
              </a:solidFill>
            </a:endParaRPr>
          </a:p>
          <a:p>
            <a:pPr marL="114300" indent="0" algn="ctr">
              <a:buNone/>
            </a:pPr>
            <a:r>
              <a:rPr lang="en-US" sz="2800" b="1" dirty="0">
                <a:solidFill>
                  <a:schemeClr val="tx1"/>
                </a:solidFill>
              </a:rPr>
              <a:t>What happens if I overcontribute? </a:t>
            </a:r>
            <a:endParaRPr lang="en-US" sz="2800" b="1" dirty="0">
              <a:solidFill>
                <a:srgbClr val="00617F"/>
              </a:solidFill>
            </a:endParaRPr>
          </a:p>
          <a:p>
            <a:pPr marL="114300" indent="0" algn="ctr">
              <a:buNone/>
            </a:pPr>
            <a:endParaRPr lang="en-US" sz="2800" b="1" dirty="0">
              <a:solidFill>
                <a:srgbClr val="00617F"/>
              </a:solidFill>
            </a:endParaRPr>
          </a:p>
          <a:p>
            <a:pPr marL="114300" indent="0" algn="ctr">
              <a:buNone/>
            </a:pPr>
            <a:endParaRPr lang="en-US" sz="1400" b="1" i="1" dirty="0">
              <a:solidFill>
                <a:schemeClr val="tx1"/>
              </a:solidFill>
            </a:endParaRPr>
          </a:p>
        </p:txBody>
      </p:sp>
      <p:sp>
        <p:nvSpPr>
          <p:cNvPr id="4" name="Slide Number Placeholder 3">
            <a:extLst>
              <a:ext uri="{FF2B5EF4-FFF2-40B4-BE49-F238E27FC236}">
                <a16:creationId xmlns:a16="http://schemas.microsoft.com/office/drawing/2014/main" id="{19A87D60-1C73-4CEA-98A2-E9BA70F3F3B3}"/>
              </a:ext>
            </a:extLst>
          </p:cNvPr>
          <p:cNvSpPr>
            <a:spLocks noGrp="1"/>
          </p:cNvSpPr>
          <p:nvPr>
            <p:ph type="sldNum" idx="12"/>
          </p:nvPr>
        </p:nvSpPr>
        <p:spPr/>
        <p:txBody>
          <a:bodyPr/>
          <a:lstStyle/>
          <a:p>
            <a:pPr>
              <a:spcBef>
                <a:spcPts val="0"/>
              </a:spcBef>
              <a:spcAft>
                <a:spcPts val="0"/>
              </a:spcAft>
            </a:pPr>
            <a:fld id="{00000000-1234-1234-1234-123412341234}" type="slidenum">
              <a:rPr lang="en" smtClean="0"/>
              <a:pPr>
                <a:spcBef>
                  <a:spcPts val="0"/>
                </a:spcBef>
                <a:spcAft>
                  <a:spcPts val="0"/>
                </a:spcAft>
              </a:pPr>
              <a:t>12</a:t>
            </a:fld>
            <a:endParaRPr lang="en"/>
          </a:p>
        </p:txBody>
      </p:sp>
    </p:spTree>
    <p:extLst>
      <p:ext uri="{BB962C8B-B14F-4D97-AF65-F5344CB8AC3E}">
        <p14:creationId xmlns:p14="http://schemas.microsoft.com/office/powerpoint/2010/main" val="105240050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10F02C-19E8-4D6B-B46C-DCF00E79D0A8}"/>
              </a:ext>
            </a:extLst>
          </p:cNvPr>
          <p:cNvSpPr>
            <a:spLocks noGrp="1"/>
          </p:cNvSpPr>
          <p:nvPr>
            <p:ph type="title"/>
          </p:nvPr>
        </p:nvSpPr>
        <p:spPr>
          <a:xfrm>
            <a:off x="311700" y="708870"/>
            <a:ext cx="8520600" cy="717996"/>
          </a:xfrm>
        </p:spPr>
        <p:txBody>
          <a:bodyPr/>
          <a:lstStyle/>
          <a:p>
            <a:pPr algn="ctr"/>
            <a:r>
              <a:rPr lang="en-US" sz="3200" b="1" dirty="0">
                <a:solidFill>
                  <a:schemeClr val="bg2"/>
                </a:solidFill>
              </a:rPr>
              <a:t>RRSP Tax Savings</a:t>
            </a:r>
            <a:br>
              <a:rPr lang="en-US" sz="3200" b="1" dirty="0">
                <a:solidFill>
                  <a:schemeClr val="bg2"/>
                </a:solidFill>
              </a:rPr>
            </a:br>
            <a:endParaRPr lang="en-US" sz="3200" b="1" dirty="0">
              <a:solidFill>
                <a:schemeClr val="bg2"/>
              </a:solidFill>
            </a:endParaRPr>
          </a:p>
        </p:txBody>
      </p:sp>
      <p:sp>
        <p:nvSpPr>
          <p:cNvPr id="3" name="Text Placeholder 2">
            <a:extLst>
              <a:ext uri="{FF2B5EF4-FFF2-40B4-BE49-F238E27FC236}">
                <a16:creationId xmlns:a16="http://schemas.microsoft.com/office/drawing/2014/main" id="{735331F5-E46B-4358-9871-461FFDF9E3C7}"/>
              </a:ext>
            </a:extLst>
          </p:cNvPr>
          <p:cNvSpPr>
            <a:spLocks noGrp="1"/>
          </p:cNvSpPr>
          <p:nvPr>
            <p:ph type="body" idx="1"/>
          </p:nvPr>
        </p:nvSpPr>
        <p:spPr>
          <a:xfrm>
            <a:off x="823964" y="1676931"/>
            <a:ext cx="7767175" cy="4540692"/>
          </a:xfrm>
        </p:spPr>
        <p:txBody>
          <a:bodyPr/>
          <a:lstStyle/>
          <a:p>
            <a:pPr marL="114300" indent="0" algn="ctr">
              <a:buNone/>
            </a:pPr>
            <a:r>
              <a:rPr lang="en-US" sz="2800" b="1" dirty="0">
                <a:solidFill>
                  <a:schemeClr val="tx1"/>
                </a:solidFill>
              </a:rPr>
              <a:t>Client has earned income of $80,000/year</a:t>
            </a:r>
          </a:p>
          <a:p>
            <a:pPr marL="114300" indent="0" algn="ctr">
              <a:buNone/>
            </a:pPr>
            <a:endParaRPr lang="en-US" sz="2800" b="1" dirty="0">
              <a:solidFill>
                <a:schemeClr val="tx1"/>
              </a:solidFill>
            </a:endParaRPr>
          </a:p>
          <a:p>
            <a:pPr marL="114300" indent="0" algn="ctr">
              <a:buNone/>
            </a:pPr>
            <a:r>
              <a:rPr lang="en-US" sz="2800" b="1" dirty="0">
                <a:solidFill>
                  <a:schemeClr val="tx1"/>
                </a:solidFill>
              </a:rPr>
              <a:t>RRSP Contribution Limit of $14,400 </a:t>
            </a:r>
          </a:p>
          <a:p>
            <a:pPr marL="114300" indent="0" algn="ctr">
              <a:buNone/>
            </a:pPr>
            <a:endParaRPr lang="en-US" sz="2800" b="1" dirty="0">
              <a:solidFill>
                <a:schemeClr val="tx1"/>
              </a:solidFill>
            </a:endParaRPr>
          </a:p>
          <a:p>
            <a:pPr marL="114300" indent="0" algn="ctr">
              <a:buNone/>
            </a:pPr>
            <a:r>
              <a:rPr lang="en-US" sz="2800" b="1" dirty="0">
                <a:solidFill>
                  <a:schemeClr val="tx1"/>
                </a:solidFill>
              </a:rPr>
              <a:t>First RRSP $9389 contribution saves 37.90% or tax savings of $3558.43</a:t>
            </a:r>
          </a:p>
          <a:p>
            <a:pPr marL="114300" indent="0" algn="ctr">
              <a:buNone/>
            </a:pPr>
            <a:endParaRPr lang="en-US" sz="2800" b="1" dirty="0">
              <a:solidFill>
                <a:schemeClr val="tx1"/>
              </a:solidFill>
            </a:endParaRPr>
          </a:p>
          <a:p>
            <a:pPr marL="114300" indent="0" algn="ctr">
              <a:buNone/>
            </a:pPr>
            <a:r>
              <a:rPr lang="en-US" sz="2800" b="1" dirty="0">
                <a:solidFill>
                  <a:schemeClr val="tx1"/>
                </a:solidFill>
              </a:rPr>
              <a:t>Next RRSP $5011 contribution saves 33.25% or tax savings of $1666.16</a:t>
            </a:r>
          </a:p>
          <a:p>
            <a:pPr marL="114300" indent="0" algn="ctr">
              <a:buNone/>
            </a:pPr>
            <a:endParaRPr lang="en-US" sz="2800" b="1" dirty="0">
              <a:solidFill>
                <a:schemeClr val="tx1"/>
              </a:solidFill>
            </a:endParaRPr>
          </a:p>
          <a:p>
            <a:pPr marL="114300" indent="0" algn="ctr">
              <a:buNone/>
            </a:pPr>
            <a:r>
              <a:rPr lang="en-US" sz="1200" i="1" dirty="0">
                <a:solidFill>
                  <a:schemeClr val="tx1"/>
                </a:solidFill>
              </a:rPr>
              <a:t>*Based on combined federal/Manitoba tax rates</a:t>
            </a:r>
            <a:endParaRPr lang="en-US" sz="1200" i="1" dirty="0">
              <a:solidFill>
                <a:srgbClr val="00617F"/>
              </a:solidFill>
            </a:endParaRPr>
          </a:p>
          <a:p>
            <a:pPr marL="114300" indent="0" algn="ctr">
              <a:buNone/>
            </a:pPr>
            <a:endParaRPr lang="en-US" sz="2800" b="1" dirty="0">
              <a:solidFill>
                <a:srgbClr val="00617F"/>
              </a:solidFill>
            </a:endParaRPr>
          </a:p>
          <a:p>
            <a:pPr marL="114300" indent="0" algn="ctr">
              <a:buNone/>
            </a:pPr>
            <a:endParaRPr lang="en-US" sz="2800" b="1" dirty="0">
              <a:solidFill>
                <a:srgbClr val="00617F"/>
              </a:solidFill>
            </a:endParaRPr>
          </a:p>
          <a:p>
            <a:pPr marL="114300" indent="0" algn="ctr">
              <a:buNone/>
            </a:pPr>
            <a:endParaRPr lang="en-US" sz="1400" b="1" i="1" dirty="0">
              <a:solidFill>
                <a:schemeClr val="tx1"/>
              </a:solidFill>
            </a:endParaRPr>
          </a:p>
        </p:txBody>
      </p:sp>
      <p:sp>
        <p:nvSpPr>
          <p:cNvPr id="4" name="Slide Number Placeholder 3">
            <a:extLst>
              <a:ext uri="{FF2B5EF4-FFF2-40B4-BE49-F238E27FC236}">
                <a16:creationId xmlns:a16="http://schemas.microsoft.com/office/drawing/2014/main" id="{19A87D60-1C73-4CEA-98A2-E9BA70F3F3B3}"/>
              </a:ext>
            </a:extLst>
          </p:cNvPr>
          <p:cNvSpPr>
            <a:spLocks noGrp="1"/>
          </p:cNvSpPr>
          <p:nvPr>
            <p:ph type="sldNum" idx="12"/>
          </p:nvPr>
        </p:nvSpPr>
        <p:spPr/>
        <p:txBody>
          <a:bodyPr/>
          <a:lstStyle/>
          <a:p>
            <a:pPr>
              <a:spcBef>
                <a:spcPts val="0"/>
              </a:spcBef>
              <a:spcAft>
                <a:spcPts val="0"/>
              </a:spcAft>
            </a:pPr>
            <a:fld id="{00000000-1234-1234-1234-123412341234}" type="slidenum">
              <a:rPr lang="en" smtClean="0"/>
              <a:pPr>
                <a:spcBef>
                  <a:spcPts val="0"/>
                </a:spcBef>
                <a:spcAft>
                  <a:spcPts val="0"/>
                </a:spcAft>
              </a:pPr>
              <a:t>13</a:t>
            </a:fld>
            <a:endParaRPr lang="en"/>
          </a:p>
        </p:txBody>
      </p:sp>
    </p:spTree>
    <p:extLst>
      <p:ext uri="{BB962C8B-B14F-4D97-AF65-F5344CB8AC3E}">
        <p14:creationId xmlns:p14="http://schemas.microsoft.com/office/powerpoint/2010/main" val="383527761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10F02C-19E8-4D6B-B46C-DCF00E79D0A8}"/>
              </a:ext>
            </a:extLst>
          </p:cNvPr>
          <p:cNvSpPr>
            <a:spLocks noGrp="1"/>
          </p:cNvSpPr>
          <p:nvPr>
            <p:ph type="title"/>
          </p:nvPr>
        </p:nvSpPr>
        <p:spPr>
          <a:xfrm>
            <a:off x="311700" y="708870"/>
            <a:ext cx="8520600" cy="717996"/>
          </a:xfrm>
        </p:spPr>
        <p:txBody>
          <a:bodyPr/>
          <a:lstStyle/>
          <a:p>
            <a:pPr algn="ctr"/>
            <a:r>
              <a:rPr lang="en-US" sz="3200" b="1" dirty="0">
                <a:solidFill>
                  <a:schemeClr val="bg2"/>
                </a:solidFill>
              </a:rPr>
              <a:t>Spousal RRSPs</a:t>
            </a:r>
            <a:br>
              <a:rPr lang="en-US" sz="3200" b="1" dirty="0">
                <a:solidFill>
                  <a:schemeClr val="bg2"/>
                </a:solidFill>
              </a:rPr>
            </a:br>
            <a:endParaRPr lang="en-US" sz="3200" b="1" dirty="0">
              <a:solidFill>
                <a:schemeClr val="bg2"/>
              </a:solidFill>
            </a:endParaRPr>
          </a:p>
        </p:txBody>
      </p:sp>
      <p:sp>
        <p:nvSpPr>
          <p:cNvPr id="3" name="Text Placeholder 2">
            <a:extLst>
              <a:ext uri="{FF2B5EF4-FFF2-40B4-BE49-F238E27FC236}">
                <a16:creationId xmlns:a16="http://schemas.microsoft.com/office/drawing/2014/main" id="{735331F5-E46B-4358-9871-461FFDF9E3C7}"/>
              </a:ext>
            </a:extLst>
          </p:cNvPr>
          <p:cNvSpPr>
            <a:spLocks noGrp="1"/>
          </p:cNvSpPr>
          <p:nvPr>
            <p:ph type="body" idx="1"/>
          </p:nvPr>
        </p:nvSpPr>
        <p:spPr>
          <a:xfrm>
            <a:off x="685187" y="1593930"/>
            <a:ext cx="7787271" cy="4555200"/>
          </a:xfrm>
        </p:spPr>
        <p:txBody>
          <a:bodyPr/>
          <a:lstStyle/>
          <a:p>
            <a:pPr marL="114300" indent="0">
              <a:buNone/>
            </a:pPr>
            <a:r>
              <a:rPr lang="en-US" sz="2800" b="1" dirty="0">
                <a:solidFill>
                  <a:schemeClr val="tx1"/>
                </a:solidFill>
              </a:rPr>
              <a:t>What is a spousal RRSP?</a:t>
            </a:r>
          </a:p>
          <a:p>
            <a:pPr marL="114300" indent="0">
              <a:buNone/>
            </a:pPr>
            <a:endParaRPr lang="en-US" sz="2800" b="1" dirty="0">
              <a:solidFill>
                <a:schemeClr val="tx1"/>
              </a:solidFill>
            </a:endParaRPr>
          </a:p>
          <a:p>
            <a:pPr>
              <a:buFont typeface="Arial" panose="020B0604020202020204" pitchFamily="34" charset="0"/>
              <a:buChar char="•"/>
            </a:pPr>
            <a:r>
              <a:rPr lang="en-US" sz="2400" dirty="0">
                <a:solidFill>
                  <a:schemeClr val="tx1"/>
                </a:solidFill>
              </a:rPr>
              <a:t>Proactive Income Splitting </a:t>
            </a:r>
          </a:p>
          <a:p>
            <a:pPr>
              <a:buFont typeface="Arial" panose="020B0604020202020204" pitchFamily="34" charset="0"/>
              <a:buChar char="•"/>
            </a:pPr>
            <a:endParaRPr lang="en-US" sz="2400" dirty="0">
              <a:solidFill>
                <a:schemeClr val="tx1"/>
              </a:solidFill>
            </a:endParaRPr>
          </a:p>
          <a:p>
            <a:pPr>
              <a:buFont typeface="Arial" panose="020B0604020202020204" pitchFamily="34" charset="0"/>
              <a:buChar char="•"/>
            </a:pPr>
            <a:r>
              <a:rPr lang="en-US" sz="2400" dirty="0">
                <a:solidFill>
                  <a:schemeClr val="tx1"/>
                </a:solidFill>
              </a:rPr>
              <a:t>Contributing spouse gets tax deduction</a:t>
            </a:r>
          </a:p>
          <a:p>
            <a:pPr>
              <a:buFont typeface="Arial" panose="020B0604020202020204" pitchFamily="34" charset="0"/>
              <a:buChar char="•"/>
            </a:pPr>
            <a:endParaRPr lang="en-US" sz="2400" dirty="0">
              <a:solidFill>
                <a:schemeClr val="tx1"/>
              </a:solidFill>
            </a:endParaRPr>
          </a:p>
          <a:p>
            <a:pPr>
              <a:buFont typeface="Arial" panose="020B0604020202020204" pitchFamily="34" charset="0"/>
              <a:buChar char="•"/>
            </a:pPr>
            <a:r>
              <a:rPr lang="en-US" sz="2400" dirty="0">
                <a:solidFill>
                  <a:schemeClr val="tx1"/>
                </a:solidFill>
              </a:rPr>
              <a:t>Receiving spouse claims income when withdrawn</a:t>
            </a:r>
          </a:p>
          <a:p>
            <a:pPr marL="114300" indent="0">
              <a:buNone/>
            </a:pPr>
            <a:endParaRPr lang="en-US" sz="2400" dirty="0">
              <a:solidFill>
                <a:schemeClr val="tx1"/>
              </a:solidFill>
            </a:endParaRPr>
          </a:p>
          <a:p>
            <a:pPr>
              <a:buFont typeface="Arial" panose="020B0604020202020204" pitchFamily="34" charset="0"/>
              <a:buChar char="•"/>
            </a:pPr>
            <a:r>
              <a:rPr lang="en-US" sz="2400" dirty="0">
                <a:solidFill>
                  <a:schemeClr val="tx1"/>
                </a:solidFill>
              </a:rPr>
              <a:t>Beware of the 3 year attribution rule</a:t>
            </a:r>
          </a:p>
          <a:p>
            <a:pPr>
              <a:buFont typeface="Arial" panose="020B0604020202020204" pitchFamily="34" charset="0"/>
              <a:buChar char="•"/>
            </a:pPr>
            <a:endParaRPr lang="en-US" sz="2400" dirty="0">
              <a:solidFill>
                <a:schemeClr val="tx1"/>
              </a:solidFill>
            </a:endParaRPr>
          </a:p>
          <a:p>
            <a:pPr>
              <a:buFont typeface="Arial" panose="020B0604020202020204" pitchFamily="34" charset="0"/>
              <a:buChar char="•"/>
            </a:pPr>
            <a:r>
              <a:rPr lang="en-US" sz="2400" dirty="0">
                <a:solidFill>
                  <a:schemeClr val="tx1"/>
                </a:solidFill>
              </a:rPr>
              <a:t>Ideal for situations with large income differences between spouses</a:t>
            </a:r>
          </a:p>
          <a:p>
            <a:pPr marL="114300" indent="0" algn="ctr">
              <a:buNone/>
            </a:pPr>
            <a:endParaRPr lang="en-US" sz="2800" b="1" dirty="0">
              <a:solidFill>
                <a:schemeClr val="tx1"/>
              </a:solidFill>
            </a:endParaRPr>
          </a:p>
          <a:p>
            <a:pPr marL="114300" indent="0" algn="ctr">
              <a:buNone/>
            </a:pPr>
            <a:endParaRPr lang="en-US" sz="2800" b="1" dirty="0">
              <a:solidFill>
                <a:schemeClr val="tx1"/>
              </a:solidFill>
            </a:endParaRPr>
          </a:p>
          <a:p>
            <a:pPr marL="114300" indent="0" algn="ctr">
              <a:buNone/>
            </a:pPr>
            <a:endParaRPr lang="en-US" sz="2800" b="1" dirty="0">
              <a:solidFill>
                <a:srgbClr val="00617F"/>
              </a:solidFill>
            </a:endParaRPr>
          </a:p>
          <a:p>
            <a:pPr marL="114300" indent="0" algn="ctr">
              <a:buNone/>
            </a:pPr>
            <a:endParaRPr lang="en-US" sz="1400" b="1" i="1" dirty="0">
              <a:solidFill>
                <a:schemeClr val="tx1"/>
              </a:solidFill>
            </a:endParaRPr>
          </a:p>
        </p:txBody>
      </p:sp>
      <p:sp>
        <p:nvSpPr>
          <p:cNvPr id="4" name="Slide Number Placeholder 3">
            <a:extLst>
              <a:ext uri="{FF2B5EF4-FFF2-40B4-BE49-F238E27FC236}">
                <a16:creationId xmlns:a16="http://schemas.microsoft.com/office/drawing/2014/main" id="{19A87D60-1C73-4CEA-98A2-E9BA70F3F3B3}"/>
              </a:ext>
            </a:extLst>
          </p:cNvPr>
          <p:cNvSpPr>
            <a:spLocks noGrp="1"/>
          </p:cNvSpPr>
          <p:nvPr>
            <p:ph type="sldNum" idx="12"/>
          </p:nvPr>
        </p:nvSpPr>
        <p:spPr/>
        <p:txBody>
          <a:bodyPr/>
          <a:lstStyle/>
          <a:p>
            <a:pPr>
              <a:spcBef>
                <a:spcPts val="0"/>
              </a:spcBef>
              <a:spcAft>
                <a:spcPts val="0"/>
              </a:spcAft>
            </a:pPr>
            <a:fld id="{00000000-1234-1234-1234-123412341234}" type="slidenum">
              <a:rPr lang="en" smtClean="0"/>
              <a:pPr>
                <a:spcBef>
                  <a:spcPts val="0"/>
                </a:spcBef>
                <a:spcAft>
                  <a:spcPts val="0"/>
                </a:spcAft>
              </a:pPr>
              <a:t>14</a:t>
            </a:fld>
            <a:endParaRPr lang="en"/>
          </a:p>
        </p:txBody>
      </p:sp>
    </p:spTree>
    <p:extLst>
      <p:ext uri="{BB962C8B-B14F-4D97-AF65-F5344CB8AC3E}">
        <p14:creationId xmlns:p14="http://schemas.microsoft.com/office/powerpoint/2010/main" val="18416203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10F02C-19E8-4D6B-B46C-DCF00E79D0A8}"/>
              </a:ext>
            </a:extLst>
          </p:cNvPr>
          <p:cNvSpPr>
            <a:spLocks noGrp="1"/>
          </p:cNvSpPr>
          <p:nvPr>
            <p:ph type="title"/>
          </p:nvPr>
        </p:nvSpPr>
        <p:spPr>
          <a:xfrm>
            <a:off x="311700" y="708870"/>
            <a:ext cx="8520600" cy="717996"/>
          </a:xfrm>
        </p:spPr>
        <p:txBody>
          <a:bodyPr/>
          <a:lstStyle/>
          <a:p>
            <a:pPr algn="ctr"/>
            <a:r>
              <a:rPr lang="en-US" sz="3200" b="1" dirty="0">
                <a:solidFill>
                  <a:schemeClr val="bg2"/>
                </a:solidFill>
              </a:rPr>
              <a:t>Other Contribution information</a:t>
            </a:r>
            <a:br>
              <a:rPr lang="en-US" sz="3200" b="1" dirty="0">
                <a:solidFill>
                  <a:schemeClr val="bg2"/>
                </a:solidFill>
              </a:rPr>
            </a:br>
            <a:endParaRPr lang="en-US" sz="3200" b="1" dirty="0">
              <a:solidFill>
                <a:schemeClr val="bg2"/>
              </a:solidFill>
            </a:endParaRPr>
          </a:p>
        </p:txBody>
      </p:sp>
      <p:sp>
        <p:nvSpPr>
          <p:cNvPr id="3" name="Text Placeholder 2">
            <a:extLst>
              <a:ext uri="{FF2B5EF4-FFF2-40B4-BE49-F238E27FC236}">
                <a16:creationId xmlns:a16="http://schemas.microsoft.com/office/drawing/2014/main" id="{735331F5-E46B-4358-9871-461FFDF9E3C7}"/>
              </a:ext>
            </a:extLst>
          </p:cNvPr>
          <p:cNvSpPr>
            <a:spLocks noGrp="1"/>
          </p:cNvSpPr>
          <p:nvPr>
            <p:ph type="body" idx="1"/>
          </p:nvPr>
        </p:nvSpPr>
        <p:spPr>
          <a:xfrm>
            <a:off x="311700" y="1733905"/>
            <a:ext cx="8520600" cy="4555200"/>
          </a:xfrm>
        </p:spPr>
        <p:txBody>
          <a:bodyPr/>
          <a:lstStyle/>
          <a:p>
            <a:pPr algn="ctr">
              <a:buFontTx/>
              <a:buChar char="-"/>
            </a:pPr>
            <a:r>
              <a:rPr lang="en-US" sz="2800" b="1" dirty="0">
                <a:solidFill>
                  <a:schemeClr val="tx1"/>
                </a:solidFill>
              </a:rPr>
              <a:t>Contribute to your own RRSP until the age of 71</a:t>
            </a:r>
          </a:p>
          <a:p>
            <a:pPr algn="ctr">
              <a:buFontTx/>
              <a:buChar char="-"/>
            </a:pPr>
            <a:endParaRPr lang="en-US" sz="2800" b="1" dirty="0">
              <a:solidFill>
                <a:schemeClr val="tx1"/>
              </a:solidFill>
            </a:endParaRPr>
          </a:p>
          <a:p>
            <a:pPr algn="ctr">
              <a:buFontTx/>
              <a:buChar char="-"/>
            </a:pPr>
            <a:r>
              <a:rPr lang="en-US" sz="2800" b="1" dirty="0">
                <a:solidFill>
                  <a:schemeClr val="tx1"/>
                </a:solidFill>
              </a:rPr>
              <a:t>Contribute to a spousal RRSP of younger spouse as long as they are under 71</a:t>
            </a:r>
          </a:p>
          <a:p>
            <a:pPr algn="ctr">
              <a:buFontTx/>
              <a:buChar char="-"/>
            </a:pPr>
            <a:endParaRPr lang="en-US" sz="2800" b="1" dirty="0">
              <a:solidFill>
                <a:schemeClr val="tx1"/>
              </a:solidFill>
            </a:endParaRPr>
          </a:p>
          <a:p>
            <a:pPr algn="ctr">
              <a:buFontTx/>
              <a:buChar char="-"/>
            </a:pPr>
            <a:r>
              <a:rPr lang="en-US" sz="2800" b="1" dirty="0">
                <a:solidFill>
                  <a:schemeClr val="tx1"/>
                </a:solidFill>
              </a:rPr>
              <a:t>Will you save a tax bracket?</a:t>
            </a:r>
          </a:p>
          <a:p>
            <a:pPr algn="ctr">
              <a:buFontTx/>
              <a:buChar char="-"/>
            </a:pPr>
            <a:endParaRPr lang="en-US" sz="2800" b="1" dirty="0">
              <a:solidFill>
                <a:schemeClr val="tx1"/>
              </a:solidFill>
            </a:endParaRPr>
          </a:p>
          <a:p>
            <a:pPr algn="ctr">
              <a:buFontTx/>
              <a:buChar char="-"/>
            </a:pPr>
            <a:r>
              <a:rPr lang="en-US" sz="2800" b="1" dirty="0">
                <a:solidFill>
                  <a:schemeClr val="tx1"/>
                </a:solidFill>
              </a:rPr>
              <a:t>Do you have a high income year to top off your unused room?</a:t>
            </a:r>
          </a:p>
          <a:p>
            <a:pPr marL="114300" indent="0" algn="ctr">
              <a:buNone/>
            </a:pPr>
            <a:endParaRPr lang="en-US" sz="2800" b="1" dirty="0">
              <a:solidFill>
                <a:schemeClr val="tx1"/>
              </a:solidFill>
            </a:endParaRPr>
          </a:p>
          <a:p>
            <a:pPr marL="114300" indent="0" algn="ctr">
              <a:buNone/>
            </a:pPr>
            <a:endParaRPr lang="en-US" sz="2800" b="1" dirty="0">
              <a:solidFill>
                <a:srgbClr val="00617F"/>
              </a:solidFill>
            </a:endParaRPr>
          </a:p>
          <a:p>
            <a:pPr marL="114300" indent="0" algn="ctr">
              <a:buNone/>
            </a:pPr>
            <a:endParaRPr lang="en-US" sz="1400" b="1" i="1" dirty="0">
              <a:solidFill>
                <a:schemeClr val="tx1"/>
              </a:solidFill>
            </a:endParaRPr>
          </a:p>
        </p:txBody>
      </p:sp>
      <p:sp>
        <p:nvSpPr>
          <p:cNvPr id="4" name="Slide Number Placeholder 3">
            <a:extLst>
              <a:ext uri="{FF2B5EF4-FFF2-40B4-BE49-F238E27FC236}">
                <a16:creationId xmlns:a16="http://schemas.microsoft.com/office/drawing/2014/main" id="{19A87D60-1C73-4CEA-98A2-E9BA70F3F3B3}"/>
              </a:ext>
            </a:extLst>
          </p:cNvPr>
          <p:cNvSpPr>
            <a:spLocks noGrp="1"/>
          </p:cNvSpPr>
          <p:nvPr>
            <p:ph type="sldNum" idx="12"/>
          </p:nvPr>
        </p:nvSpPr>
        <p:spPr/>
        <p:txBody>
          <a:bodyPr/>
          <a:lstStyle/>
          <a:p>
            <a:pPr>
              <a:spcBef>
                <a:spcPts val="0"/>
              </a:spcBef>
              <a:spcAft>
                <a:spcPts val="0"/>
              </a:spcAft>
            </a:pPr>
            <a:fld id="{00000000-1234-1234-1234-123412341234}" type="slidenum">
              <a:rPr lang="en" smtClean="0"/>
              <a:pPr>
                <a:spcBef>
                  <a:spcPts val="0"/>
                </a:spcBef>
                <a:spcAft>
                  <a:spcPts val="0"/>
                </a:spcAft>
              </a:pPr>
              <a:t>15</a:t>
            </a:fld>
            <a:endParaRPr lang="en"/>
          </a:p>
        </p:txBody>
      </p:sp>
    </p:spTree>
    <p:extLst>
      <p:ext uri="{BB962C8B-B14F-4D97-AF65-F5344CB8AC3E}">
        <p14:creationId xmlns:p14="http://schemas.microsoft.com/office/powerpoint/2010/main" val="12539013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19A87D60-1C73-4CEA-98A2-E9BA70F3F3B3}"/>
              </a:ext>
            </a:extLst>
          </p:cNvPr>
          <p:cNvSpPr>
            <a:spLocks noGrp="1"/>
          </p:cNvSpPr>
          <p:nvPr>
            <p:ph type="sldNum" idx="12"/>
          </p:nvPr>
        </p:nvSpPr>
        <p:spPr/>
        <p:txBody>
          <a:bodyPr/>
          <a:lstStyle/>
          <a:p>
            <a:pPr>
              <a:spcBef>
                <a:spcPts val="0"/>
              </a:spcBef>
              <a:spcAft>
                <a:spcPts val="0"/>
              </a:spcAft>
            </a:pPr>
            <a:fld id="{00000000-1234-1234-1234-123412341234}" type="slidenum">
              <a:rPr lang="en" smtClean="0"/>
              <a:pPr>
                <a:spcBef>
                  <a:spcPts val="0"/>
                </a:spcBef>
                <a:spcAft>
                  <a:spcPts val="0"/>
                </a:spcAft>
              </a:pPr>
              <a:t>16</a:t>
            </a:fld>
            <a:endParaRPr lang="en"/>
          </a:p>
        </p:txBody>
      </p:sp>
      <p:sp>
        <p:nvSpPr>
          <p:cNvPr id="9" name="Google Shape;178;p29">
            <a:extLst>
              <a:ext uri="{FF2B5EF4-FFF2-40B4-BE49-F238E27FC236}">
                <a16:creationId xmlns:a16="http://schemas.microsoft.com/office/drawing/2014/main" id="{51EFDEE0-66C0-4D23-9AB2-FB9BFC791BC1}"/>
              </a:ext>
            </a:extLst>
          </p:cNvPr>
          <p:cNvSpPr txBox="1">
            <a:spLocks noGrp="1"/>
          </p:cNvSpPr>
          <p:nvPr>
            <p:ph type="title"/>
          </p:nvPr>
        </p:nvSpPr>
        <p:spPr>
          <a:xfrm>
            <a:off x="433620" y="449254"/>
            <a:ext cx="8520600" cy="572700"/>
          </a:xfrm>
          <a:prstGeom prst="rect">
            <a:avLst/>
          </a:prstGeom>
          <a:solidFill>
            <a:srgbClr val="FFFFFF"/>
          </a:solidFill>
        </p:spPr>
        <p:txBody>
          <a:bodyPr spcFirstLastPara="1" wrap="square" lIns="91425" tIns="91425" rIns="91425" bIns="91425" anchor="t" anchorCtr="0">
            <a:noAutofit/>
          </a:bodyPr>
          <a:lstStyle/>
          <a:p>
            <a:pPr marL="0" lvl="0" indent="0" algn="l" rtl="0">
              <a:spcBef>
                <a:spcPts val="0"/>
              </a:spcBef>
              <a:spcAft>
                <a:spcPts val="0"/>
              </a:spcAft>
              <a:buNone/>
            </a:pPr>
            <a:r>
              <a:rPr lang="en" sz="2400" b="1" dirty="0">
                <a:solidFill>
                  <a:srgbClr val="00617F"/>
                </a:solidFill>
                <a:latin typeface="Canaccord Effra" panose="020B0603020203020204" pitchFamily="34" charset="0"/>
                <a:ea typeface="Verdana"/>
                <a:cs typeface="Canaccord Effra" panose="020B0603020203020204" pitchFamily="34" charset="0"/>
                <a:sym typeface="Verdana"/>
              </a:rPr>
              <a:t>Compounding Growth Chart</a:t>
            </a:r>
            <a:endParaRPr sz="2400" b="1" dirty="0">
              <a:solidFill>
                <a:srgbClr val="00617F"/>
              </a:solidFill>
              <a:latin typeface="Canaccord Effra" panose="020B0603020203020204" pitchFamily="34" charset="0"/>
              <a:ea typeface="Verdana"/>
              <a:cs typeface="Canaccord Effra" panose="020B0603020203020204" pitchFamily="34" charset="0"/>
              <a:sym typeface="Verdana"/>
            </a:endParaRPr>
          </a:p>
        </p:txBody>
      </p:sp>
      <p:pic>
        <p:nvPicPr>
          <p:cNvPr id="2" name="Picture 1">
            <a:extLst>
              <a:ext uri="{FF2B5EF4-FFF2-40B4-BE49-F238E27FC236}">
                <a16:creationId xmlns:a16="http://schemas.microsoft.com/office/drawing/2014/main" id="{49A7038F-B537-4DFA-A8F5-C1EC810E4D82}"/>
              </a:ext>
            </a:extLst>
          </p:cNvPr>
          <p:cNvPicPr>
            <a:picLocks noChangeAspect="1"/>
          </p:cNvPicPr>
          <p:nvPr/>
        </p:nvPicPr>
        <p:blipFill>
          <a:blip r:embed="rId3"/>
          <a:stretch>
            <a:fillRect/>
          </a:stretch>
        </p:blipFill>
        <p:spPr>
          <a:xfrm>
            <a:off x="433620" y="1298609"/>
            <a:ext cx="8295727" cy="4067210"/>
          </a:xfrm>
          <a:prstGeom prst="rect">
            <a:avLst/>
          </a:prstGeom>
        </p:spPr>
      </p:pic>
      <p:sp>
        <p:nvSpPr>
          <p:cNvPr id="3" name="TextBox 2">
            <a:extLst>
              <a:ext uri="{FF2B5EF4-FFF2-40B4-BE49-F238E27FC236}">
                <a16:creationId xmlns:a16="http://schemas.microsoft.com/office/drawing/2014/main" id="{ACE730BF-FF7D-4C1E-9A78-4E20D832867B}"/>
              </a:ext>
            </a:extLst>
          </p:cNvPr>
          <p:cNvSpPr txBox="1"/>
          <p:nvPr/>
        </p:nvSpPr>
        <p:spPr>
          <a:xfrm>
            <a:off x="954593" y="5365819"/>
            <a:ext cx="7755787" cy="899477"/>
          </a:xfrm>
          <a:prstGeom prst="rect">
            <a:avLst/>
          </a:prstGeom>
          <a:noFill/>
        </p:spPr>
        <p:txBody>
          <a:bodyPr wrap="square" rtlCol="0">
            <a:spAutoFit/>
          </a:bodyPr>
          <a:lstStyle/>
          <a:p>
            <a:endParaRPr lang="en-US" i="1" dirty="0"/>
          </a:p>
          <a:p>
            <a:r>
              <a:rPr lang="en-US" i="1" dirty="0"/>
              <a:t>Based on an individual earning $60,000 a year and contributions starting from age 20 at 10% of income, 5% </a:t>
            </a:r>
            <a:r>
              <a:rPr lang="en-US" i="1" dirty="0" err="1"/>
              <a:t>RoR</a:t>
            </a:r>
            <a:r>
              <a:rPr lang="en-US" i="1" dirty="0"/>
              <a:t> and annual raises of 1.9% inflation</a:t>
            </a:r>
          </a:p>
          <a:p>
            <a:r>
              <a:rPr lang="en-US" i="1" dirty="0"/>
              <a:t>Source: https://www.canaccordgenuity.com/wealth-management-canada/calculators/retirement-planner/</a:t>
            </a:r>
          </a:p>
        </p:txBody>
      </p:sp>
    </p:spTree>
    <p:extLst>
      <p:ext uri="{BB962C8B-B14F-4D97-AF65-F5344CB8AC3E}">
        <p14:creationId xmlns:p14="http://schemas.microsoft.com/office/powerpoint/2010/main" val="5875371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Effect transition="in" filter="fade">
                                      <p:cBhvr>
                                        <p:cTn id="7" dur="1000"/>
                                        <p:tgtEl>
                                          <p:spTgt spid="9">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F98D00-4875-4D5C-97C8-C08A71248AE1}"/>
              </a:ext>
            </a:extLst>
          </p:cNvPr>
          <p:cNvSpPr>
            <a:spLocks noGrp="1"/>
          </p:cNvSpPr>
          <p:nvPr>
            <p:ph type="title"/>
          </p:nvPr>
        </p:nvSpPr>
        <p:spPr>
          <a:xfrm>
            <a:off x="478234" y="524539"/>
            <a:ext cx="8520600" cy="763600"/>
          </a:xfrm>
        </p:spPr>
        <p:txBody>
          <a:bodyPr/>
          <a:lstStyle/>
          <a:p>
            <a:pPr algn="ctr"/>
            <a:r>
              <a:rPr lang="en-US" sz="3200" b="1" dirty="0">
                <a:solidFill>
                  <a:srgbClr val="00617F"/>
                </a:solidFill>
              </a:rPr>
              <a:t>Current Manitoba Tax Rates</a:t>
            </a:r>
          </a:p>
        </p:txBody>
      </p:sp>
      <p:sp>
        <p:nvSpPr>
          <p:cNvPr id="4" name="Slide Number Placeholder 3">
            <a:extLst>
              <a:ext uri="{FF2B5EF4-FFF2-40B4-BE49-F238E27FC236}">
                <a16:creationId xmlns:a16="http://schemas.microsoft.com/office/drawing/2014/main" id="{AA257670-F395-4681-AF9D-2D92ECA20490}"/>
              </a:ext>
            </a:extLst>
          </p:cNvPr>
          <p:cNvSpPr>
            <a:spLocks noGrp="1"/>
          </p:cNvSpPr>
          <p:nvPr>
            <p:ph type="sldNum" idx="12"/>
          </p:nvPr>
        </p:nvSpPr>
        <p:spPr/>
        <p:txBody>
          <a:bodyPr/>
          <a:lstStyle/>
          <a:p>
            <a:pPr>
              <a:spcBef>
                <a:spcPts val="0"/>
              </a:spcBef>
              <a:spcAft>
                <a:spcPts val="0"/>
              </a:spcAft>
            </a:pPr>
            <a:fld id="{00000000-1234-1234-1234-123412341234}" type="slidenum">
              <a:rPr lang="en" smtClean="0"/>
              <a:pPr>
                <a:spcBef>
                  <a:spcPts val="0"/>
                </a:spcBef>
                <a:spcAft>
                  <a:spcPts val="0"/>
                </a:spcAft>
              </a:pPr>
              <a:t>17</a:t>
            </a:fld>
            <a:endParaRPr lang="en"/>
          </a:p>
        </p:txBody>
      </p:sp>
      <p:pic>
        <p:nvPicPr>
          <p:cNvPr id="5" name="Picture 4">
            <a:extLst>
              <a:ext uri="{FF2B5EF4-FFF2-40B4-BE49-F238E27FC236}">
                <a16:creationId xmlns:a16="http://schemas.microsoft.com/office/drawing/2014/main" id="{7776CDD9-0F7B-499E-BB46-A82260C635F3}"/>
              </a:ext>
            </a:extLst>
          </p:cNvPr>
          <p:cNvPicPr>
            <a:picLocks noChangeAspect="1"/>
          </p:cNvPicPr>
          <p:nvPr/>
        </p:nvPicPr>
        <p:blipFill>
          <a:blip r:embed="rId3"/>
          <a:stretch>
            <a:fillRect/>
          </a:stretch>
        </p:blipFill>
        <p:spPr>
          <a:xfrm>
            <a:off x="282840" y="1156656"/>
            <a:ext cx="8715994" cy="4560332"/>
          </a:xfrm>
          <a:prstGeom prst="rect">
            <a:avLst/>
          </a:prstGeom>
        </p:spPr>
      </p:pic>
    </p:spTree>
    <p:extLst>
      <p:ext uri="{BB962C8B-B14F-4D97-AF65-F5344CB8AC3E}">
        <p14:creationId xmlns:p14="http://schemas.microsoft.com/office/powerpoint/2010/main" val="293640732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F98D00-4875-4D5C-97C8-C08A71248AE1}"/>
              </a:ext>
            </a:extLst>
          </p:cNvPr>
          <p:cNvSpPr>
            <a:spLocks noGrp="1"/>
          </p:cNvSpPr>
          <p:nvPr>
            <p:ph type="title"/>
          </p:nvPr>
        </p:nvSpPr>
        <p:spPr/>
        <p:txBody>
          <a:bodyPr/>
          <a:lstStyle/>
          <a:p>
            <a:pPr algn="ctr"/>
            <a:r>
              <a:rPr lang="en-US" sz="3200" b="1" dirty="0">
                <a:solidFill>
                  <a:srgbClr val="00617F"/>
                </a:solidFill>
              </a:rPr>
              <a:t>RRSP Withholding Taxes</a:t>
            </a:r>
          </a:p>
        </p:txBody>
      </p:sp>
      <p:sp>
        <p:nvSpPr>
          <p:cNvPr id="3" name="Text Placeholder 2">
            <a:extLst>
              <a:ext uri="{FF2B5EF4-FFF2-40B4-BE49-F238E27FC236}">
                <a16:creationId xmlns:a16="http://schemas.microsoft.com/office/drawing/2014/main" id="{85181DEA-8EC2-4D40-B697-C13D72CDA8B3}"/>
              </a:ext>
            </a:extLst>
          </p:cNvPr>
          <p:cNvSpPr>
            <a:spLocks noGrp="1"/>
          </p:cNvSpPr>
          <p:nvPr>
            <p:ph type="body" idx="1"/>
          </p:nvPr>
        </p:nvSpPr>
        <p:spPr>
          <a:xfrm>
            <a:off x="226208" y="1709433"/>
            <a:ext cx="8520600" cy="4555200"/>
          </a:xfrm>
        </p:spPr>
        <p:txBody>
          <a:bodyPr/>
          <a:lstStyle/>
          <a:p>
            <a:pPr marL="114300" indent="0" algn="ctr">
              <a:buNone/>
            </a:pPr>
            <a:r>
              <a:rPr lang="en-US" sz="2400" b="1" dirty="0">
                <a:solidFill>
                  <a:schemeClr val="tx1"/>
                </a:solidFill>
              </a:rPr>
              <a:t>Mandatory Withholding Taxes on RRSPs / RRIFs</a:t>
            </a:r>
          </a:p>
          <a:p>
            <a:pPr marL="114300" indent="0" algn="ctr">
              <a:buNone/>
            </a:pPr>
            <a:endParaRPr lang="en-US" sz="2400" b="1" dirty="0">
              <a:solidFill>
                <a:schemeClr val="tx1"/>
              </a:solidFill>
            </a:endParaRPr>
          </a:p>
          <a:p>
            <a:pPr marL="114300" indent="0" algn="ctr">
              <a:buNone/>
            </a:pPr>
            <a:r>
              <a:rPr lang="en-US" sz="2400" b="1" dirty="0">
                <a:solidFill>
                  <a:schemeClr val="tx1"/>
                </a:solidFill>
              </a:rPr>
              <a:t>Withholding Tax % based on Withdrawals</a:t>
            </a:r>
          </a:p>
          <a:p>
            <a:pPr marL="114300" indent="0" algn="ctr">
              <a:buNone/>
            </a:pPr>
            <a:endParaRPr lang="en-US" sz="2400" b="1" dirty="0">
              <a:solidFill>
                <a:schemeClr val="tx1"/>
              </a:solidFill>
            </a:endParaRPr>
          </a:p>
          <a:p>
            <a:pPr marL="114300" indent="0" algn="ctr">
              <a:buNone/>
            </a:pPr>
            <a:r>
              <a:rPr lang="en-US" sz="2400" b="1" dirty="0">
                <a:solidFill>
                  <a:schemeClr val="tx1"/>
                </a:solidFill>
              </a:rPr>
              <a:t>10% = &lt;$5000</a:t>
            </a:r>
          </a:p>
          <a:p>
            <a:pPr marL="114300" indent="0" algn="ctr">
              <a:buNone/>
            </a:pPr>
            <a:r>
              <a:rPr lang="en-US" sz="2400" b="1" dirty="0">
                <a:solidFill>
                  <a:schemeClr val="tx1"/>
                </a:solidFill>
              </a:rPr>
              <a:t>20% = $5000.01 - $15,000</a:t>
            </a:r>
          </a:p>
          <a:p>
            <a:pPr marL="114300" indent="0" algn="ctr">
              <a:buNone/>
            </a:pPr>
            <a:r>
              <a:rPr lang="en-US" sz="2400" b="1" dirty="0">
                <a:solidFill>
                  <a:schemeClr val="tx1"/>
                </a:solidFill>
              </a:rPr>
              <a:t>30% = &gt; $15,000.01</a:t>
            </a:r>
          </a:p>
          <a:p>
            <a:pPr marL="114300" indent="0" algn="ctr">
              <a:buNone/>
            </a:pPr>
            <a:endParaRPr lang="en-US" sz="2400" b="1" dirty="0">
              <a:solidFill>
                <a:schemeClr val="tx1"/>
              </a:solidFill>
            </a:endParaRPr>
          </a:p>
          <a:p>
            <a:pPr marL="114300" indent="0" algn="ctr">
              <a:buNone/>
            </a:pPr>
            <a:r>
              <a:rPr lang="en-US" sz="2400" b="1" dirty="0">
                <a:solidFill>
                  <a:schemeClr val="tx1"/>
                </a:solidFill>
              </a:rPr>
              <a:t>You can elect additional withholding taxes to avoid large unexpected tax bills</a:t>
            </a:r>
          </a:p>
        </p:txBody>
      </p:sp>
      <p:sp>
        <p:nvSpPr>
          <p:cNvPr id="4" name="Slide Number Placeholder 3">
            <a:extLst>
              <a:ext uri="{FF2B5EF4-FFF2-40B4-BE49-F238E27FC236}">
                <a16:creationId xmlns:a16="http://schemas.microsoft.com/office/drawing/2014/main" id="{AA257670-F395-4681-AF9D-2D92ECA20490}"/>
              </a:ext>
            </a:extLst>
          </p:cNvPr>
          <p:cNvSpPr>
            <a:spLocks noGrp="1"/>
          </p:cNvSpPr>
          <p:nvPr>
            <p:ph type="sldNum" idx="12"/>
          </p:nvPr>
        </p:nvSpPr>
        <p:spPr/>
        <p:txBody>
          <a:bodyPr/>
          <a:lstStyle/>
          <a:p>
            <a:pPr>
              <a:spcBef>
                <a:spcPts val="0"/>
              </a:spcBef>
              <a:spcAft>
                <a:spcPts val="0"/>
              </a:spcAft>
            </a:pPr>
            <a:fld id="{00000000-1234-1234-1234-123412341234}" type="slidenum">
              <a:rPr lang="en" smtClean="0"/>
              <a:pPr>
                <a:spcBef>
                  <a:spcPts val="0"/>
                </a:spcBef>
                <a:spcAft>
                  <a:spcPts val="0"/>
                </a:spcAft>
              </a:pPr>
              <a:t>18</a:t>
            </a:fld>
            <a:endParaRPr lang="en"/>
          </a:p>
        </p:txBody>
      </p:sp>
    </p:spTree>
    <p:extLst>
      <p:ext uri="{BB962C8B-B14F-4D97-AF65-F5344CB8AC3E}">
        <p14:creationId xmlns:p14="http://schemas.microsoft.com/office/powerpoint/2010/main" val="382878426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55"/>
        <p:cNvGrpSpPr/>
        <p:nvPr/>
      </p:nvGrpSpPr>
      <p:grpSpPr>
        <a:xfrm>
          <a:off x="0" y="0"/>
          <a:ext cx="0" cy="0"/>
          <a:chOff x="0" y="0"/>
          <a:chExt cx="0" cy="0"/>
        </a:xfrm>
      </p:grpSpPr>
      <p:pic>
        <p:nvPicPr>
          <p:cNvPr id="58" name="Google Shape;58;p13"/>
          <p:cNvPicPr preferRelativeResize="0"/>
          <p:nvPr/>
        </p:nvPicPr>
        <p:blipFill>
          <a:blip r:embed="rId3">
            <a:alphaModFix/>
          </a:blip>
          <a:stretch>
            <a:fillRect/>
          </a:stretch>
        </p:blipFill>
        <p:spPr>
          <a:xfrm>
            <a:off x="2916938" y="631786"/>
            <a:ext cx="3310124" cy="2209673"/>
          </a:xfrm>
          <a:prstGeom prst="rect">
            <a:avLst/>
          </a:prstGeom>
          <a:noFill/>
          <a:ln>
            <a:noFill/>
          </a:ln>
        </p:spPr>
      </p:pic>
      <p:sp>
        <p:nvSpPr>
          <p:cNvPr id="59" name="Google Shape;59;p13"/>
          <p:cNvSpPr txBox="1"/>
          <p:nvPr/>
        </p:nvSpPr>
        <p:spPr>
          <a:xfrm>
            <a:off x="3111900" y="2793783"/>
            <a:ext cx="2920200" cy="342300"/>
          </a:xfrm>
          <a:prstGeom prst="rect">
            <a:avLst/>
          </a:prstGeom>
          <a:noFill/>
          <a:ln>
            <a:noFill/>
          </a:ln>
        </p:spPr>
        <p:txBody>
          <a:bodyPr spcFirstLastPara="1" wrap="square" lIns="91425" tIns="91425" rIns="91425" bIns="91425" anchor="t" anchorCtr="0">
            <a:noAutofit/>
          </a:bodyPr>
          <a:lstStyle/>
          <a:p>
            <a:pPr algn="ctr">
              <a:lnSpc>
                <a:spcPct val="133333"/>
              </a:lnSpc>
              <a:spcBef>
                <a:spcPts val="0"/>
              </a:spcBef>
              <a:spcAft>
                <a:spcPts val="200"/>
              </a:spcAft>
            </a:pPr>
            <a:r>
              <a:rPr lang="en" sz="1400" b="1" dirty="0">
                <a:highlight>
                  <a:srgbClr val="FFFFFF"/>
                </a:highlight>
                <a:latin typeface="Essonnes Text (Headings)"/>
                <a:ea typeface="Roboto"/>
                <a:cs typeface="Roboto"/>
                <a:sym typeface="Roboto"/>
              </a:rPr>
              <a:t>Rob Tétrault, </a:t>
            </a:r>
            <a:r>
              <a:rPr lang="en" sz="1400" i="1" dirty="0">
                <a:highlight>
                  <a:srgbClr val="FFFFFF"/>
                </a:highlight>
                <a:latin typeface="Essonnes Text (Headings)"/>
                <a:ea typeface="Roboto"/>
                <a:cs typeface="Roboto"/>
                <a:sym typeface="Roboto"/>
              </a:rPr>
              <a:t>B.A., J.D., MBA, CIM</a:t>
            </a:r>
            <a:endParaRPr sz="1400" i="1" dirty="0">
              <a:highlight>
                <a:srgbClr val="FFFFFF"/>
              </a:highlight>
              <a:latin typeface="Essonnes Text (Headings)"/>
              <a:ea typeface="Roboto"/>
              <a:cs typeface="Roboto"/>
              <a:sym typeface="Roboto"/>
            </a:endParaRPr>
          </a:p>
        </p:txBody>
      </p:sp>
      <p:pic>
        <p:nvPicPr>
          <p:cNvPr id="60" name="Google Shape;60;p13"/>
          <p:cNvPicPr preferRelativeResize="0"/>
          <p:nvPr/>
        </p:nvPicPr>
        <p:blipFill>
          <a:blip r:embed="rId4">
            <a:alphaModFix/>
          </a:blip>
          <a:stretch>
            <a:fillRect/>
          </a:stretch>
        </p:blipFill>
        <p:spPr>
          <a:xfrm>
            <a:off x="431039" y="4774001"/>
            <a:ext cx="8281931" cy="1117300"/>
          </a:xfrm>
          <a:prstGeom prst="rect">
            <a:avLst/>
          </a:prstGeom>
          <a:noFill/>
          <a:ln>
            <a:noFill/>
          </a:ln>
        </p:spPr>
      </p:pic>
      <p:pic>
        <p:nvPicPr>
          <p:cNvPr id="61" name="Google Shape;61;p13"/>
          <p:cNvPicPr preferRelativeResize="0"/>
          <p:nvPr/>
        </p:nvPicPr>
        <p:blipFill>
          <a:blip r:embed="rId5">
            <a:alphaModFix/>
          </a:blip>
          <a:stretch>
            <a:fillRect/>
          </a:stretch>
        </p:blipFill>
        <p:spPr>
          <a:xfrm>
            <a:off x="4082475" y="3504751"/>
            <a:ext cx="1413500" cy="248225"/>
          </a:xfrm>
          <a:prstGeom prst="rect">
            <a:avLst/>
          </a:prstGeom>
          <a:noFill/>
          <a:ln>
            <a:noFill/>
          </a:ln>
        </p:spPr>
      </p:pic>
      <p:pic>
        <p:nvPicPr>
          <p:cNvPr id="3" name="Picture 2">
            <a:extLst>
              <a:ext uri="{FF2B5EF4-FFF2-40B4-BE49-F238E27FC236}">
                <a16:creationId xmlns:a16="http://schemas.microsoft.com/office/drawing/2014/main" id="{CF036EBB-01F7-4277-BD3F-8B9B1D5192CF}"/>
              </a:ext>
            </a:extLst>
          </p:cNvPr>
          <p:cNvPicPr>
            <a:picLocks noChangeAspect="1"/>
          </p:cNvPicPr>
          <p:nvPr/>
        </p:nvPicPr>
        <p:blipFill>
          <a:blip r:embed="rId6"/>
          <a:stretch>
            <a:fillRect/>
          </a:stretch>
        </p:blipFill>
        <p:spPr>
          <a:xfrm>
            <a:off x="1612320" y="3506029"/>
            <a:ext cx="5919360" cy="1021025"/>
          </a:xfrm>
          <a:prstGeom prst="rect">
            <a:avLst/>
          </a:prstGeom>
        </p:spPr>
      </p:pic>
    </p:spTree>
    <p:extLst>
      <p:ext uri="{BB962C8B-B14F-4D97-AF65-F5344CB8AC3E}">
        <p14:creationId xmlns:p14="http://schemas.microsoft.com/office/powerpoint/2010/main" val="8343336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8"/>
                                        </p:tgtEl>
                                        <p:attrNameLst>
                                          <p:attrName>style.visibility</p:attrName>
                                        </p:attrNameLst>
                                      </p:cBhvr>
                                      <p:to>
                                        <p:strVal val="visible"/>
                                      </p:to>
                                    </p:set>
                                    <p:animEffect transition="in" filter="fade">
                                      <p:cBhvr>
                                        <p:cTn id="7" dur="1000"/>
                                        <p:tgtEl>
                                          <p:spTgt spid="5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9"/>
                                        </p:tgtEl>
                                        <p:attrNameLst>
                                          <p:attrName>style.visibility</p:attrName>
                                        </p:attrNameLst>
                                      </p:cBhvr>
                                      <p:to>
                                        <p:strVal val="visible"/>
                                      </p:to>
                                    </p:set>
                                    <p:animEffect transition="in" filter="fade">
                                      <p:cBhvr>
                                        <p:cTn id="12" dur="1000"/>
                                        <p:tgtEl>
                                          <p:spTgt spid="59"/>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60"/>
                                        </p:tgtEl>
                                        <p:attrNameLst>
                                          <p:attrName>style.visibility</p:attrName>
                                        </p:attrNameLst>
                                      </p:cBhvr>
                                      <p:to>
                                        <p:strVal val="visible"/>
                                      </p:to>
                                    </p:set>
                                    <p:animEffect transition="in" filter="fade">
                                      <p:cBhvr>
                                        <p:cTn id="17" dur="10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F98D00-4875-4D5C-97C8-C08A71248AE1}"/>
              </a:ext>
            </a:extLst>
          </p:cNvPr>
          <p:cNvSpPr>
            <a:spLocks noGrp="1"/>
          </p:cNvSpPr>
          <p:nvPr>
            <p:ph type="title"/>
          </p:nvPr>
        </p:nvSpPr>
        <p:spPr/>
        <p:txBody>
          <a:bodyPr/>
          <a:lstStyle/>
          <a:p>
            <a:pPr algn="ctr"/>
            <a:r>
              <a:rPr lang="en-US" sz="3200" b="1" dirty="0">
                <a:solidFill>
                  <a:srgbClr val="00617F"/>
                </a:solidFill>
              </a:rPr>
              <a:t>Maximizing your TFSA </a:t>
            </a:r>
            <a:br>
              <a:rPr lang="en-US" sz="3200" b="1" dirty="0">
                <a:solidFill>
                  <a:srgbClr val="00617F"/>
                </a:solidFill>
              </a:rPr>
            </a:br>
            <a:r>
              <a:rPr lang="en-US" sz="1600" b="1" dirty="0">
                <a:solidFill>
                  <a:srgbClr val="00617F"/>
                </a:solidFill>
              </a:rPr>
              <a:t>(Tax-Free Savings Account)</a:t>
            </a:r>
          </a:p>
        </p:txBody>
      </p:sp>
      <p:sp>
        <p:nvSpPr>
          <p:cNvPr id="3" name="Text Placeholder 2">
            <a:extLst>
              <a:ext uri="{FF2B5EF4-FFF2-40B4-BE49-F238E27FC236}">
                <a16:creationId xmlns:a16="http://schemas.microsoft.com/office/drawing/2014/main" id="{85181DEA-8EC2-4D40-B697-C13D72CDA8B3}"/>
              </a:ext>
            </a:extLst>
          </p:cNvPr>
          <p:cNvSpPr>
            <a:spLocks noGrp="1"/>
          </p:cNvSpPr>
          <p:nvPr>
            <p:ph type="body" idx="1"/>
          </p:nvPr>
        </p:nvSpPr>
        <p:spPr>
          <a:xfrm>
            <a:off x="500558" y="2040361"/>
            <a:ext cx="8104427" cy="4555200"/>
          </a:xfrm>
        </p:spPr>
        <p:txBody>
          <a:bodyPr/>
          <a:lstStyle/>
          <a:p>
            <a:r>
              <a:rPr lang="en-US" sz="2400" b="1" dirty="0">
                <a:solidFill>
                  <a:schemeClr val="tx1"/>
                </a:solidFill>
              </a:rPr>
              <a:t>Same investment options as your RRSP</a:t>
            </a:r>
          </a:p>
          <a:p>
            <a:endParaRPr lang="en-US" sz="2400" b="1" dirty="0">
              <a:solidFill>
                <a:schemeClr val="tx1"/>
              </a:solidFill>
            </a:endParaRPr>
          </a:p>
          <a:p>
            <a:r>
              <a:rPr lang="en-US" sz="2400" b="1" dirty="0">
                <a:solidFill>
                  <a:schemeClr val="tx1"/>
                </a:solidFill>
              </a:rPr>
              <a:t>Current Lifetime Contribution limit of $69,500</a:t>
            </a:r>
          </a:p>
          <a:p>
            <a:endParaRPr lang="en-US" sz="2400" b="1" dirty="0">
              <a:solidFill>
                <a:schemeClr val="tx1"/>
              </a:solidFill>
            </a:endParaRPr>
          </a:p>
          <a:p>
            <a:r>
              <a:rPr lang="en-US" sz="2400" b="1" dirty="0">
                <a:solidFill>
                  <a:schemeClr val="tx1"/>
                </a:solidFill>
              </a:rPr>
              <a:t>Annual contributions $6000</a:t>
            </a:r>
          </a:p>
          <a:p>
            <a:endParaRPr lang="en-US" sz="2400" b="1" dirty="0">
              <a:solidFill>
                <a:schemeClr val="tx1"/>
              </a:solidFill>
            </a:endParaRPr>
          </a:p>
          <a:p>
            <a:r>
              <a:rPr lang="en-US" sz="2400" b="1" dirty="0">
                <a:solidFill>
                  <a:schemeClr val="tx1"/>
                </a:solidFill>
              </a:rPr>
              <a:t>Great source of additional funds to supplement your lifestyle need without taxation!</a:t>
            </a:r>
          </a:p>
          <a:p>
            <a:endParaRPr lang="en-US" sz="2400" b="1" dirty="0">
              <a:solidFill>
                <a:schemeClr val="tx1"/>
              </a:solidFill>
            </a:endParaRPr>
          </a:p>
          <a:p>
            <a:r>
              <a:rPr lang="en-US" sz="2400" b="1" dirty="0">
                <a:solidFill>
                  <a:schemeClr val="tx1"/>
                </a:solidFill>
              </a:rPr>
              <a:t>Liquidity!</a:t>
            </a:r>
          </a:p>
        </p:txBody>
      </p:sp>
      <p:sp>
        <p:nvSpPr>
          <p:cNvPr id="4" name="Slide Number Placeholder 3">
            <a:extLst>
              <a:ext uri="{FF2B5EF4-FFF2-40B4-BE49-F238E27FC236}">
                <a16:creationId xmlns:a16="http://schemas.microsoft.com/office/drawing/2014/main" id="{AA257670-F395-4681-AF9D-2D92ECA20490}"/>
              </a:ext>
            </a:extLst>
          </p:cNvPr>
          <p:cNvSpPr>
            <a:spLocks noGrp="1"/>
          </p:cNvSpPr>
          <p:nvPr>
            <p:ph type="sldNum" idx="12"/>
          </p:nvPr>
        </p:nvSpPr>
        <p:spPr/>
        <p:txBody>
          <a:bodyPr/>
          <a:lstStyle/>
          <a:p>
            <a:pPr>
              <a:spcBef>
                <a:spcPts val="0"/>
              </a:spcBef>
              <a:spcAft>
                <a:spcPts val="0"/>
              </a:spcAft>
            </a:pPr>
            <a:fld id="{00000000-1234-1234-1234-123412341234}" type="slidenum">
              <a:rPr lang="en" smtClean="0"/>
              <a:pPr>
                <a:spcBef>
                  <a:spcPts val="0"/>
                </a:spcBef>
                <a:spcAft>
                  <a:spcPts val="0"/>
                </a:spcAft>
              </a:pPr>
              <a:t>19</a:t>
            </a:fld>
            <a:endParaRPr lang="en"/>
          </a:p>
        </p:txBody>
      </p:sp>
    </p:spTree>
    <p:extLst>
      <p:ext uri="{BB962C8B-B14F-4D97-AF65-F5344CB8AC3E}">
        <p14:creationId xmlns:p14="http://schemas.microsoft.com/office/powerpoint/2010/main" val="302113242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F98D00-4875-4D5C-97C8-C08A71248AE1}"/>
              </a:ext>
            </a:extLst>
          </p:cNvPr>
          <p:cNvSpPr>
            <a:spLocks noGrp="1"/>
          </p:cNvSpPr>
          <p:nvPr>
            <p:ph type="title"/>
          </p:nvPr>
        </p:nvSpPr>
        <p:spPr/>
        <p:txBody>
          <a:bodyPr/>
          <a:lstStyle/>
          <a:p>
            <a:pPr algn="ctr"/>
            <a:r>
              <a:rPr lang="en-US" sz="3200" b="1" dirty="0">
                <a:solidFill>
                  <a:srgbClr val="00617F"/>
                </a:solidFill>
              </a:rPr>
              <a:t>Should I contribute to an RRSP or TFSA?</a:t>
            </a:r>
            <a:br>
              <a:rPr lang="en-US" sz="3200" b="1" dirty="0">
                <a:solidFill>
                  <a:srgbClr val="00617F"/>
                </a:solidFill>
              </a:rPr>
            </a:br>
            <a:endParaRPr lang="en-US" sz="1600" b="1" dirty="0">
              <a:solidFill>
                <a:srgbClr val="00617F"/>
              </a:solidFill>
            </a:endParaRPr>
          </a:p>
        </p:txBody>
      </p:sp>
      <p:sp>
        <p:nvSpPr>
          <p:cNvPr id="3" name="Text Placeholder 2">
            <a:extLst>
              <a:ext uri="{FF2B5EF4-FFF2-40B4-BE49-F238E27FC236}">
                <a16:creationId xmlns:a16="http://schemas.microsoft.com/office/drawing/2014/main" id="{85181DEA-8EC2-4D40-B697-C13D72CDA8B3}"/>
              </a:ext>
            </a:extLst>
          </p:cNvPr>
          <p:cNvSpPr>
            <a:spLocks noGrp="1"/>
          </p:cNvSpPr>
          <p:nvPr>
            <p:ph type="body" idx="1"/>
          </p:nvPr>
        </p:nvSpPr>
        <p:spPr>
          <a:xfrm>
            <a:off x="519786" y="1662423"/>
            <a:ext cx="8104427" cy="4555200"/>
          </a:xfrm>
        </p:spPr>
        <p:txBody>
          <a:bodyPr/>
          <a:lstStyle/>
          <a:p>
            <a:pPr marL="114300" indent="0" algn="ctr">
              <a:buNone/>
            </a:pPr>
            <a:r>
              <a:rPr lang="en-US" sz="2400" b="1" dirty="0">
                <a:solidFill>
                  <a:schemeClr val="tx1"/>
                </a:solidFill>
              </a:rPr>
              <a:t>Ideally BOTH if you can!</a:t>
            </a:r>
          </a:p>
          <a:p>
            <a:pPr marL="114300" indent="0" algn="ctr">
              <a:buNone/>
            </a:pPr>
            <a:endParaRPr lang="en-US" sz="2400" b="1" dirty="0">
              <a:solidFill>
                <a:schemeClr val="tx1"/>
              </a:solidFill>
            </a:endParaRPr>
          </a:p>
          <a:p>
            <a:pPr>
              <a:buFont typeface="Arial" panose="020B0604020202020204" pitchFamily="34" charset="0"/>
              <a:buChar char="•"/>
            </a:pPr>
            <a:r>
              <a:rPr lang="en-US" sz="2000" dirty="0">
                <a:solidFill>
                  <a:schemeClr val="tx1"/>
                </a:solidFill>
              </a:rPr>
              <a:t>Use your RRSP tax refund to put into TFSA</a:t>
            </a:r>
          </a:p>
          <a:p>
            <a:pPr>
              <a:buFont typeface="Arial" panose="020B0604020202020204" pitchFamily="34" charset="0"/>
              <a:buChar char="•"/>
            </a:pPr>
            <a:r>
              <a:rPr lang="en-US" sz="2000" dirty="0">
                <a:solidFill>
                  <a:schemeClr val="tx1"/>
                </a:solidFill>
              </a:rPr>
              <a:t>Great to have a balance of tax-free and taxable funds in retirement</a:t>
            </a:r>
          </a:p>
          <a:p>
            <a:pPr>
              <a:buFont typeface="Arial" panose="020B0604020202020204" pitchFamily="34" charset="0"/>
              <a:buChar char="•"/>
            </a:pPr>
            <a:r>
              <a:rPr lang="en-US" sz="2000" dirty="0">
                <a:solidFill>
                  <a:schemeClr val="tx1"/>
                </a:solidFill>
              </a:rPr>
              <a:t>Remember TFSA funds are marked for retirement if that is your goal</a:t>
            </a:r>
          </a:p>
          <a:p>
            <a:pPr>
              <a:buFont typeface="Arial" panose="020B0604020202020204" pitchFamily="34" charset="0"/>
              <a:buChar char="•"/>
            </a:pPr>
            <a:r>
              <a:rPr lang="en-US" sz="2000" dirty="0">
                <a:solidFill>
                  <a:schemeClr val="tx1"/>
                </a:solidFill>
              </a:rPr>
              <a:t>Is your current tax bracket higher than  your retirement tax bracket?</a:t>
            </a:r>
          </a:p>
          <a:p>
            <a:pPr marL="114300" indent="0">
              <a:buNone/>
            </a:pPr>
            <a:endParaRPr lang="en-US" sz="2000" dirty="0">
              <a:solidFill>
                <a:schemeClr val="tx1"/>
              </a:solidFill>
            </a:endParaRPr>
          </a:p>
          <a:p>
            <a:pPr marL="114300" indent="0" algn="ctr">
              <a:buNone/>
            </a:pPr>
            <a:r>
              <a:rPr lang="en-US" sz="2400" b="1" dirty="0">
                <a:solidFill>
                  <a:srgbClr val="00617F"/>
                </a:solidFill>
              </a:rPr>
              <a:t>Income &lt; $47,630 = TFSA Priority</a:t>
            </a:r>
          </a:p>
          <a:p>
            <a:pPr marL="114300" indent="0" algn="ctr">
              <a:buNone/>
            </a:pPr>
            <a:r>
              <a:rPr lang="en-US" sz="2400" b="1" dirty="0">
                <a:solidFill>
                  <a:srgbClr val="00617F"/>
                </a:solidFill>
              </a:rPr>
              <a:t>Income &gt; $47,631 = RRSP Priority</a:t>
            </a:r>
          </a:p>
          <a:p>
            <a:pPr marL="114300" indent="0" algn="ctr">
              <a:buNone/>
            </a:pPr>
            <a:endParaRPr lang="en-US" sz="2400" b="1" dirty="0">
              <a:solidFill>
                <a:srgbClr val="00617F"/>
              </a:solidFill>
            </a:endParaRPr>
          </a:p>
          <a:p>
            <a:pPr marL="114300" indent="0" algn="ctr">
              <a:buNone/>
            </a:pPr>
            <a:r>
              <a:rPr lang="en-US" sz="2400" b="1" dirty="0">
                <a:solidFill>
                  <a:srgbClr val="00617F"/>
                </a:solidFill>
              </a:rPr>
              <a:t>But in Reality, it depends on YOUR financial plan!</a:t>
            </a:r>
          </a:p>
        </p:txBody>
      </p:sp>
      <p:sp>
        <p:nvSpPr>
          <p:cNvPr id="4" name="Slide Number Placeholder 3">
            <a:extLst>
              <a:ext uri="{FF2B5EF4-FFF2-40B4-BE49-F238E27FC236}">
                <a16:creationId xmlns:a16="http://schemas.microsoft.com/office/drawing/2014/main" id="{AA257670-F395-4681-AF9D-2D92ECA20490}"/>
              </a:ext>
            </a:extLst>
          </p:cNvPr>
          <p:cNvSpPr>
            <a:spLocks noGrp="1"/>
          </p:cNvSpPr>
          <p:nvPr>
            <p:ph type="sldNum" idx="12"/>
          </p:nvPr>
        </p:nvSpPr>
        <p:spPr/>
        <p:txBody>
          <a:bodyPr/>
          <a:lstStyle/>
          <a:p>
            <a:pPr>
              <a:spcBef>
                <a:spcPts val="0"/>
              </a:spcBef>
              <a:spcAft>
                <a:spcPts val="0"/>
              </a:spcAft>
            </a:pPr>
            <a:fld id="{00000000-1234-1234-1234-123412341234}" type="slidenum">
              <a:rPr lang="en" smtClean="0"/>
              <a:pPr>
                <a:spcBef>
                  <a:spcPts val="0"/>
                </a:spcBef>
                <a:spcAft>
                  <a:spcPts val="0"/>
                </a:spcAft>
              </a:pPr>
              <a:t>20</a:t>
            </a:fld>
            <a:endParaRPr lang="en"/>
          </a:p>
        </p:txBody>
      </p:sp>
    </p:spTree>
    <p:extLst>
      <p:ext uri="{BB962C8B-B14F-4D97-AF65-F5344CB8AC3E}">
        <p14:creationId xmlns:p14="http://schemas.microsoft.com/office/powerpoint/2010/main" val="383979806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F98D00-4875-4D5C-97C8-C08A71248AE1}"/>
              </a:ext>
            </a:extLst>
          </p:cNvPr>
          <p:cNvSpPr>
            <a:spLocks noGrp="1"/>
          </p:cNvSpPr>
          <p:nvPr>
            <p:ph type="title"/>
          </p:nvPr>
        </p:nvSpPr>
        <p:spPr/>
        <p:txBody>
          <a:bodyPr/>
          <a:lstStyle/>
          <a:p>
            <a:pPr algn="ctr"/>
            <a:r>
              <a:rPr lang="en-US" sz="3200" b="1" dirty="0">
                <a:solidFill>
                  <a:srgbClr val="00617F"/>
                </a:solidFill>
              </a:rPr>
              <a:t>Income Splitting – Eligible Income</a:t>
            </a:r>
          </a:p>
        </p:txBody>
      </p:sp>
      <p:sp>
        <p:nvSpPr>
          <p:cNvPr id="3" name="Text Placeholder 2">
            <a:extLst>
              <a:ext uri="{FF2B5EF4-FFF2-40B4-BE49-F238E27FC236}">
                <a16:creationId xmlns:a16="http://schemas.microsoft.com/office/drawing/2014/main" id="{85181DEA-8EC2-4D40-B697-C13D72CDA8B3}"/>
              </a:ext>
            </a:extLst>
          </p:cNvPr>
          <p:cNvSpPr>
            <a:spLocks noGrp="1"/>
          </p:cNvSpPr>
          <p:nvPr>
            <p:ph type="body" idx="1"/>
          </p:nvPr>
        </p:nvSpPr>
        <p:spPr>
          <a:xfrm>
            <a:off x="311700" y="1356967"/>
            <a:ext cx="8520600" cy="4555200"/>
          </a:xfrm>
        </p:spPr>
        <p:txBody>
          <a:bodyPr/>
          <a:lstStyle/>
          <a:p>
            <a:pPr marL="114300" indent="0" algn="ctr">
              <a:buNone/>
            </a:pPr>
            <a:r>
              <a:rPr lang="en-US" sz="1800" b="1" dirty="0">
                <a:solidFill>
                  <a:schemeClr val="tx1"/>
                </a:solidFill>
              </a:rPr>
              <a:t>Have each spouse in a similar tax bracket, there by reducing your overall taxes paid as a couple.</a:t>
            </a:r>
          </a:p>
          <a:p>
            <a:pPr marL="114300" indent="0">
              <a:buNone/>
            </a:pPr>
            <a:endParaRPr lang="en-US" sz="1800" b="1" u="sng" dirty="0">
              <a:solidFill>
                <a:schemeClr val="tx1"/>
              </a:solidFill>
            </a:endParaRPr>
          </a:p>
          <a:p>
            <a:pPr marL="114300" indent="0">
              <a:buNone/>
            </a:pPr>
            <a:r>
              <a:rPr lang="en-US" sz="1800" b="1" u="sng" dirty="0">
                <a:solidFill>
                  <a:schemeClr val="tx1"/>
                </a:solidFill>
              </a:rPr>
              <a:t>Before age 65</a:t>
            </a:r>
            <a:endParaRPr lang="en-US" sz="1800" b="1" dirty="0">
              <a:solidFill>
                <a:schemeClr val="tx1"/>
              </a:solidFill>
            </a:endParaRPr>
          </a:p>
          <a:p>
            <a:pPr fontAlgn="ctr"/>
            <a:r>
              <a:rPr lang="en-US" sz="1800" dirty="0">
                <a:solidFill>
                  <a:schemeClr val="tx1"/>
                </a:solidFill>
              </a:rPr>
              <a:t>Periodic payments received directly from a defined benefit pension plan.</a:t>
            </a:r>
          </a:p>
          <a:p>
            <a:pPr marL="114300" indent="0" fontAlgn="ctr">
              <a:buNone/>
            </a:pPr>
            <a:endParaRPr lang="en-US" sz="1800" dirty="0">
              <a:solidFill>
                <a:schemeClr val="tx1"/>
              </a:solidFill>
            </a:endParaRPr>
          </a:p>
          <a:p>
            <a:pPr marL="114300" indent="0">
              <a:buNone/>
            </a:pPr>
            <a:r>
              <a:rPr lang="en-US" sz="1800" b="1" u="sng" dirty="0">
                <a:solidFill>
                  <a:schemeClr val="tx1"/>
                </a:solidFill>
              </a:rPr>
              <a:t>Once you are 65 or older during the year</a:t>
            </a:r>
            <a:endParaRPr lang="en-US" sz="1800" b="1" dirty="0">
              <a:solidFill>
                <a:schemeClr val="tx1"/>
              </a:solidFill>
            </a:endParaRPr>
          </a:p>
          <a:p>
            <a:pPr fontAlgn="ctr"/>
            <a:r>
              <a:rPr lang="en-US" sz="1800" dirty="0">
                <a:solidFill>
                  <a:schemeClr val="tx1"/>
                </a:solidFill>
              </a:rPr>
              <a:t>Periodic payments received directly from a defined benefit pension plan.</a:t>
            </a:r>
          </a:p>
          <a:p>
            <a:pPr fontAlgn="ctr"/>
            <a:r>
              <a:rPr lang="en-US" sz="1800" dirty="0">
                <a:solidFill>
                  <a:schemeClr val="tx1"/>
                </a:solidFill>
              </a:rPr>
              <a:t>Payments received from a RRIF, LIF, or LRIF.</a:t>
            </a:r>
          </a:p>
          <a:p>
            <a:pPr fontAlgn="ctr"/>
            <a:r>
              <a:rPr lang="en-US" sz="1800" dirty="0">
                <a:solidFill>
                  <a:schemeClr val="tx1"/>
                </a:solidFill>
              </a:rPr>
              <a:t>Payments received from annuities purchased with the proceeds of an RRSP, RRIF, LIF, or LRIF.</a:t>
            </a:r>
          </a:p>
          <a:p>
            <a:pPr fontAlgn="ctr"/>
            <a:r>
              <a:rPr lang="en-US" sz="1800" dirty="0">
                <a:solidFill>
                  <a:schemeClr val="tx1"/>
                </a:solidFill>
              </a:rPr>
              <a:t>The taxable portion of payments received under certain types of annuity contracts purchased with non-registered funds (typically prescribed annuity contracts).</a:t>
            </a:r>
          </a:p>
          <a:p>
            <a:pPr marL="114300" indent="0">
              <a:buNone/>
            </a:pPr>
            <a:endParaRPr lang="en-US" sz="1800" dirty="0">
              <a:solidFill>
                <a:schemeClr val="tx1"/>
              </a:solidFill>
            </a:endParaRPr>
          </a:p>
          <a:p>
            <a:pPr marL="114300" indent="0" algn="ctr">
              <a:buNone/>
            </a:pPr>
            <a:r>
              <a:rPr lang="en-US" sz="1800" b="1" i="1" dirty="0">
                <a:solidFill>
                  <a:schemeClr val="tx1"/>
                </a:solidFill>
              </a:rPr>
              <a:t>Funds from RRSP withdrawals do NOT qualify for income splitting!</a:t>
            </a:r>
          </a:p>
        </p:txBody>
      </p:sp>
      <p:sp>
        <p:nvSpPr>
          <p:cNvPr id="4" name="Slide Number Placeholder 3">
            <a:extLst>
              <a:ext uri="{FF2B5EF4-FFF2-40B4-BE49-F238E27FC236}">
                <a16:creationId xmlns:a16="http://schemas.microsoft.com/office/drawing/2014/main" id="{AA257670-F395-4681-AF9D-2D92ECA20490}"/>
              </a:ext>
            </a:extLst>
          </p:cNvPr>
          <p:cNvSpPr>
            <a:spLocks noGrp="1"/>
          </p:cNvSpPr>
          <p:nvPr>
            <p:ph type="sldNum" idx="12"/>
          </p:nvPr>
        </p:nvSpPr>
        <p:spPr/>
        <p:txBody>
          <a:bodyPr/>
          <a:lstStyle/>
          <a:p>
            <a:pPr>
              <a:spcBef>
                <a:spcPts val="0"/>
              </a:spcBef>
              <a:spcAft>
                <a:spcPts val="0"/>
              </a:spcAft>
            </a:pPr>
            <a:fld id="{00000000-1234-1234-1234-123412341234}" type="slidenum">
              <a:rPr lang="en" smtClean="0"/>
              <a:pPr>
                <a:spcBef>
                  <a:spcPts val="0"/>
                </a:spcBef>
                <a:spcAft>
                  <a:spcPts val="0"/>
                </a:spcAft>
              </a:pPr>
              <a:t>21</a:t>
            </a:fld>
            <a:endParaRPr lang="en"/>
          </a:p>
        </p:txBody>
      </p:sp>
    </p:spTree>
    <p:extLst>
      <p:ext uri="{BB962C8B-B14F-4D97-AF65-F5344CB8AC3E}">
        <p14:creationId xmlns:p14="http://schemas.microsoft.com/office/powerpoint/2010/main" val="248401101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F98D00-4875-4D5C-97C8-C08A71248AE1}"/>
              </a:ext>
            </a:extLst>
          </p:cNvPr>
          <p:cNvSpPr>
            <a:spLocks noGrp="1"/>
          </p:cNvSpPr>
          <p:nvPr>
            <p:ph type="title"/>
          </p:nvPr>
        </p:nvSpPr>
        <p:spPr>
          <a:xfrm>
            <a:off x="486562" y="381300"/>
            <a:ext cx="8520600" cy="763600"/>
          </a:xfrm>
        </p:spPr>
        <p:txBody>
          <a:bodyPr/>
          <a:lstStyle/>
          <a:p>
            <a:pPr algn="ctr"/>
            <a:r>
              <a:rPr lang="en-US" sz="3200" b="1" dirty="0">
                <a:solidFill>
                  <a:srgbClr val="00617F"/>
                </a:solidFill>
              </a:rPr>
              <a:t>Income Splitting Illustration</a:t>
            </a:r>
          </a:p>
        </p:txBody>
      </p:sp>
      <p:sp>
        <p:nvSpPr>
          <p:cNvPr id="4" name="Slide Number Placeholder 3">
            <a:extLst>
              <a:ext uri="{FF2B5EF4-FFF2-40B4-BE49-F238E27FC236}">
                <a16:creationId xmlns:a16="http://schemas.microsoft.com/office/drawing/2014/main" id="{AA257670-F395-4681-AF9D-2D92ECA20490}"/>
              </a:ext>
            </a:extLst>
          </p:cNvPr>
          <p:cNvSpPr>
            <a:spLocks noGrp="1"/>
          </p:cNvSpPr>
          <p:nvPr>
            <p:ph type="sldNum" idx="12"/>
          </p:nvPr>
        </p:nvSpPr>
        <p:spPr/>
        <p:txBody>
          <a:bodyPr/>
          <a:lstStyle/>
          <a:p>
            <a:pPr>
              <a:spcBef>
                <a:spcPts val="0"/>
              </a:spcBef>
              <a:spcAft>
                <a:spcPts val="0"/>
              </a:spcAft>
            </a:pPr>
            <a:fld id="{00000000-1234-1234-1234-123412341234}" type="slidenum">
              <a:rPr lang="en" smtClean="0"/>
              <a:pPr>
                <a:spcBef>
                  <a:spcPts val="0"/>
                </a:spcBef>
                <a:spcAft>
                  <a:spcPts val="0"/>
                </a:spcAft>
              </a:pPr>
              <a:t>22</a:t>
            </a:fld>
            <a:endParaRPr lang="en"/>
          </a:p>
        </p:txBody>
      </p:sp>
      <p:graphicFrame>
        <p:nvGraphicFramePr>
          <p:cNvPr id="5" name="Chart 4">
            <a:extLst>
              <a:ext uri="{FF2B5EF4-FFF2-40B4-BE49-F238E27FC236}">
                <a16:creationId xmlns:a16="http://schemas.microsoft.com/office/drawing/2014/main" id="{D9DF1DFC-0474-4D81-ABE4-BFAB9402BFC5}"/>
              </a:ext>
            </a:extLst>
          </p:cNvPr>
          <p:cNvGraphicFramePr>
            <a:graphicFrameLocks noChangeAspect="1"/>
          </p:cNvGraphicFramePr>
          <p:nvPr>
            <p:extLst>
              <p:ext uri="{D42A27DB-BD31-4B8C-83A1-F6EECF244321}">
                <p14:modId xmlns:p14="http://schemas.microsoft.com/office/powerpoint/2010/main" val="778529017"/>
              </p:ext>
            </p:extLst>
          </p:nvPr>
        </p:nvGraphicFramePr>
        <p:xfrm>
          <a:off x="204642" y="1101289"/>
          <a:ext cx="8627658" cy="4313829"/>
        </p:xfrm>
        <a:graphic>
          <a:graphicData uri="http://schemas.openxmlformats.org/drawingml/2006/chart">
            <c:chart xmlns:c="http://schemas.openxmlformats.org/drawingml/2006/chart" xmlns:r="http://schemas.openxmlformats.org/officeDocument/2006/relationships" r:id="rId3"/>
          </a:graphicData>
        </a:graphic>
      </p:graphicFrame>
      <p:sp>
        <p:nvSpPr>
          <p:cNvPr id="6" name="TextBox 5">
            <a:extLst>
              <a:ext uri="{FF2B5EF4-FFF2-40B4-BE49-F238E27FC236}">
                <a16:creationId xmlns:a16="http://schemas.microsoft.com/office/drawing/2014/main" id="{1007AFB9-C6A7-44EA-9031-D92907119F1B}"/>
              </a:ext>
            </a:extLst>
          </p:cNvPr>
          <p:cNvSpPr txBox="1"/>
          <p:nvPr/>
        </p:nvSpPr>
        <p:spPr>
          <a:xfrm>
            <a:off x="486562" y="5319322"/>
            <a:ext cx="8187655" cy="271293"/>
          </a:xfrm>
          <a:prstGeom prst="rect">
            <a:avLst/>
          </a:prstGeom>
          <a:noFill/>
        </p:spPr>
        <p:txBody>
          <a:bodyPr wrap="square" lIns="0" tIns="0" rtlCol="0">
            <a:spAutoFit/>
          </a:bodyPr>
          <a:lstStyle/>
          <a:p>
            <a:r>
              <a:rPr lang="en-US" sz="1400" b="1" dirty="0">
                <a:solidFill>
                  <a:schemeClr val="accent1"/>
                </a:solidFill>
              </a:rPr>
              <a:t>          $ 4063 savings!                                                  $5703 savings!                                           $7734 savings!</a:t>
            </a:r>
          </a:p>
        </p:txBody>
      </p:sp>
      <p:sp>
        <p:nvSpPr>
          <p:cNvPr id="7" name="Rectangle 6">
            <a:extLst>
              <a:ext uri="{FF2B5EF4-FFF2-40B4-BE49-F238E27FC236}">
                <a16:creationId xmlns:a16="http://schemas.microsoft.com/office/drawing/2014/main" id="{BEC85578-1439-46F6-8930-0E85A0E8ACB8}"/>
              </a:ext>
            </a:extLst>
          </p:cNvPr>
          <p:cNvSpPr/>
          <p:nvPr/>
        </p:nvSpPr>
        <p:spPr>
          <a:xfrm>
            <a:off x="417747" y="5828221"/>
            <a:ext cx="8325284" cy="389402"/>
          </a:xfrm>
          <a:prstGeom prst="rect">
            <a:avLst/>
          </a:prstGeom>
        </p:spPr>
        <p:txBody>
          <a:bodyPr wrap="square">
            <a:spAutoFit/>
          </a:bodyPr>
          <a:lstStyle/>
          <a:p>
            <a:r>
              <a:rPr lang="en-US" sz="900" b="1" i="1" dirty="0"/>
              <a:t>*Based on estimated Manitoba Tax rates using EY.com tax calculator and assuming a full 50/50 income split. OAS claw back and tax credits not factored into calculations. Information is intended for illustration purposes and not implied tax advice.</a:t>
            </a:r>
          </a:p>
        </p:txBody>
      </p:sp>
    </p:spTree>
    <p:extLst>
      <p:ext uri="{BB962C8B-B14F-4D97-AF65-F5344CB8AC3E}">
        <p14:creationId xmlns:p14="http://schemas.microsoft.com/office/powerpoint/2010/main" val="13862004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0" presetClass="exit" presetSubtype="0" fill="hold" grpId="1" nodeType="clickEffect">
                                  <p:stCondLst>
                                    <p:cond delay="0"/>
                                  </p:stCondLst>
                                  <p:childTnLst>
                                    <p:animEffect transition="out" filter="fade">
                                      <p:cBhvr>
                                        <p:cTn id="13" dur="500"/>
                                        <p:tgtEl>
                                          <p:spTgt spid="5"/>
                                        </p:tgtEl>
                                      </p:cBhvr>
                                    </p:animEffect>
                                    <p:set>
                                      <p:cBhvr>
                                        <p:cTn id="14" dur="1" fill="hold">
                                          <p:stCondLst>
                                            <p:cond delay="499"/>
                                          </p:stCondLst>
                                        </p:cTn>
                                        <p:tgtEl>
                                          <p:spTgt spid="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p:bldAsOne/>
      </p:bldGraphic>
      <p:bldGraphic spid="5" grpId="1">
        <p:bldAsOne/>
      </p:bldGraphic>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10F02C-19E8-4D6B-B46C-DCF00E79D0A8}"/>
              </a:ext>
            </a:extLst>
          </p:cNvPr>
          <p:cNvSpPr>
            <a:spLocks noGrp="1"/>
          </p:cNvSpPr>
          <p:nvPr>
            <p:ph type="title"/>
          </p:nvPr>
        </p:nvSpPr>
        <p:spPr>
          <a:xfrm>
            <a:off x="311700" y="785872"/>
            <a:ext cx="8520600" cy="763600"/>
          </a:xfrm>
        </p:spPr>
        <p:txBody>
          <a:bodyPr/>
          <a:lstStyle/>
          <a:p>
            <a:pPr algn="ctr"/>
            <a:r>
              <a:rPr lang="en-US" sz="3200" b="1" dirty="0">
                <a:solidFill>
                  <a:srgbClr val="00617F"/>
                </a:solidFill>
              </a:rPr>
              <a:t>Retirement Planning</a:t>
            </a:r>
          </a:p>
        </p:txBody>
      </p:sp>
      <p:sp>
        <p:nvSpPr>
          <p:cNvPr id="3" name="Text Placeholder 2">
            <a:extLst>
              <a:ext uri="{FF2B5EF4-FFF2-40B4-BE49-F238E27FC236}">
                <a16:creationId xmlns:a16="http://schemas.microsoft.com/office/drawing/2014/main" id="{735331F5-E46B-4358-9871-461FFDF9E3C7}"/>
              </a:ext>
            </a:extLst>
          </p:cNvPr>
          <p:cNvSpPr>
            <a:spLocks noGrp="1"/>
          </p:cNvSpPr>
          <p:nvPr>
            <p:ph type="body" idx="1"/>
          </p:nvPr>
        </p:nvSpPr>
        <p:spPr>
          <a:xfrm>
            <a:off x="1072096" y="1605947"/>
            <a:ext cx="8520600" cy="4555200"/>
          </a:xfrm>
        </p:spPr>
        <p:txBody>
          <a:bodyPr/>
          <a:lstStyle/>
          <a:p>
            <a:r>
              <a:rPr lang="en-US" sz="2000" dirty="0">
                <a:solidFill>
                  <a:schemeClr val="tx1"/>
                </a:solidFill>
              </a:rPr>
              <a:t>How much does your current lifestyle cost you?</a:t>
            </a:r>
          </a:p>
          <a:p>
            <a:endParaRPr lang="en-US" sz="2000" dirty="0">
              <a:solidFill>
                <a:schemeClr val="tx1"/>
              </a:solidFill>
            </a:endParaRPr>
          </a:p>
          <a:p>
            <a:r>
              <a:rPr lang="en-US" sz="2000" dirty="0">
                <a:solidFill>
                  <a:schemeClr val="tx1"/>
                </a:solidFill>
              </a:rPr>
              <a:t>How will this change in Retirement?</a:t>
            </a:r>
          </a:p>
          <a:p>
            <a:endParaRPr lang="en-US" sz="2000" dirty="0">
              <a:solidFill>
                <a:schemeClr val="tx1"/>
              </a:solidFill>
            </a:endParaRPr>
          </a:p>
          <a:p>
            <a:r>
              <a:rPr lang="en-US" sz="2000" dirty="0">
                <a:solidFill>
                  <a:schemeClr val="tx1"/>
                </a:solidFill>
              </a:rPr>
              <a:t>Any other income sources?</a:t>
            </a:r>
          </a:p>
          <a:p>
            <a:endParaRPr lang="en-US" sz="2000" dirty="0">
              <a:solidFill>
                <a:schemeClr val="tx1"/>
              </a:solidFill>
            </a:endParaRPr>
          </a:p>
          <a:p>
            <a:r>
              <a:rPr lang="en-US" sz="2000" dirty="0">
                <a:solidFill>
                  <a:schemeClr val="tx1"/>
                </a:solidFill>
              </a:rPr>
              <a:t>Will you have debt?</a:t>
            </a:r>
          </a:p>
          <a:p>
            <a:endParaRPr lang="en-US" sz="2000" dirty="0">
              <a:solidFill>
                <a:schemeClr val="tx1"/>
              </a:solidFill>
            </a:endParaRPr>
          </a:p>
          <a:p>
            <a:r>
              <a:rPr lang="en-US" sz="2000" dirty="0">
                <a:solidFill>
                  <a:schemeClr val="tx1"/>
                </a:solidFill>
              </a:rPr>
              <a:t>How will you spend your free time?</a:t>
            </a:r>
          </a:p>
          <a:p>
            <a:endParaRPr lang="en-US" sz="2000" dirty="0">
              <a:solidFill>
                <a:schemeClr val="tx1"/>
              </a:solidFill>
            </a:endParaRPr>
          </a:p>
          <a:p>
            <a:r>
              <a:rPr lang="en-US" sz="2000" dirty="0">
                <a:solidFill>
                  <a:schemeClr val="tx1"/>
                </a:solidFill>
              </a:rPr>
              <a:t>Upcoming major expenses?</a:t>
            </a:r>
          </a:p>
          <a:p>
            <a:endParaRPr lang="en-US" sz="2000" dirty="0">
              <a:solidFill>
                <a:schemeClr val="tx1"/>
              </a:solidFill>
            </a:endParaRPr>
          </a:p>
          <a:p>
            <a:r>
              <a:rPr lang="en-US" sz="2000" dirty="0">
                <a:solidFill>
                  <a:schemeClr val="tx1"/>
                </a:solidFill>
              </a:rPr>
              <a:t>Any financial dependents?</a:t>
            </a:r>
          </a:p>
        </p:txBody>
      </p:sp>
      <p:sp>
        <p:nvSpPr>
          <p:cNvPr id="4" name="Slide Number Placeholder 3">
            <a:extLst>
              <a:ext uri="{FF2B5EF4-FFF2-40B4-BE49-F238E27FC236}">
                <a16:creationId xmlns:a16="http://schemas.microsoft.com/office/drawing/2014/main" id="{19A87D60-1C73-4CEA-98A2-E9BA70F3F3B3}"/>
              </a:ext>
            </a:extLst>
          </p:cNvPr>
          <p:cNvSpPr>
            <a:spLocks noGrp="1"/>
          </p:cNvSpPr>
          <p:nvPr>
            <p:ph type="sldNum" idx="12"/>
          </p:nvPr>
        </p:nvSpPr>
        <p:spPr/>
        <p:txBody>
          <a:bodyPr/>
          <a:lstStyle/>
          <a:p>
            <a:pPr>
              <a:spcBef>
                <a:spcPts val="0"/>
              </a:spcBef>
              <a:spcAft>
                <a:spcPts val="0"/>
              </a:spcAft>
            </a:pPr>
            <a:fld id="{00000000-1234-1234-1234-123412341234}" type="slidenum">
              <a:rPr lang="en" smtClean="0"/>
              <a:pPr>
                <a:spcBef>
                  <a:spcPts val="0"/>
                </a:spcBef>
                <a:spcAft>
                  <a:spcPts val="0"/>
                </a:spcAft>
              </a:pPr>
              <a:t>23</a:t>
            </a:fld>
            <a:endParaRPr lang="en"/>
          </a:p>
        </p:txBody>
      </p:sp>
    </p:spTree>
    <p:extLst>
      <p:ext uri="{BB962C8B-B14F-4D97-AF65-F5344CB8AC3E}">
        <p14:creationId xmlns:p14="http://schemas.microsoft.com/office/powerpoint/2010/main" val="124969516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10F02C-19E8-4D6B-B46C-DCF00E79D0A8}"/>
              </a:ext>
            </a:extLst>
          </p:cNvPr>
          <p:cNvSpPr>
            <a:spLocks noGrp="1"/>
          </p:cNvSpPr>
          <p:nvPr>
            <p:ph type="title"/>
          </p:nvPr>
        </p:nvSpPr>
        <p:spPr/>
        <p:txBody>
          <a:bodyPr/>
          <a:lstStyle/>
          <a:p>
            <a:pPr algn="ctr"/>
            <a:r>
              <a:rPr lang="en-US" sz="3200" b="1" dirty="0">
                <a:solidFill>
                  <a:srgbClr val="00617F"/>
                </a:solidFill>
              </a:rPr>
              <a:t>Importance of Retirement Planning</a:t>
            </a:r>
          </a:p>
        </p:txBody>
      </p:sp>
      <p:sp>
        <p:nvSpPr>
          <p:cNvPr id="3" name="Text Placeholder 2">
            <a:extLst>
              <a:ext uri="{FF2B5EF4-FFF2-40B4-BE49-F238E27FC236}">
                <a16:creationId xmlns:a16="http://schemas.microsoft.com/office/drawing/2014/main" id="{735331F5-E46B-4358-9871-461FFDF9E3C7}"/>
              </a:ext>
            </a:extLst>
          </p:cNvPr>
          <p:cNvSpPr>
            <a:spLocks noGrp="1"/>
          </p:cNvSpPr>
          <p:nvPr>
            <p:ph type="body" idx="1"/>
          </p:nvPr>
        </p:nvSpPr>
        <p:spPr>
          <a:xfrm>
            <a:off x="1132074" y="1509695"/>
            <a:ext cx="6733993" cy="4555200"/>
          </a:xfrm>
        </p:spPr>
        <p:txBody>
          <a:bodyPr/>
          <a:lstStyle/>
          <a:p>
            <a:r>
              <a:rPr lang="en-US" sz="2000" dirty="0">
                <a:solidFill>
                  <a:schemeClr val="tx1"/>
                </a:solidFill>
              </a:rPr>
              <a:t>Optimize your income splitting</a:t>
            </a:r>
          </a:p>
          <a:p>
            <a:endParaRPr lang="en-US" sz="2000" dirty="0">
              <a:solidFill>
                <a:schemeClr val="tx1"/>
              </a:solidFill>
            </a:endParaRPr>
          </a:p>
          <a:p>
            <a:r>
              <a:rPr lang="en-US" sz="2000" dirty="0">
                <a:solidFill>
                  <a:schemeClr val="tx1"/>
                </a:solidFill>
              </a:rPr>
              <a:t>What order should you draw down your retirement assets?</a:t>
            </a:r>
          </a:p>
          <a:p>
            <a:endParaRPr lang="en-US" sz="2000" dirty="0">
              <a:solidFill>
                <a:schemeClr val="tx1"/>
              </a:solidFill>
            </a:endParaRPr>
          </a:p>
          <a:p>
            <a:r>
              <a:rPr lang="en-US" sz="2000" dirty="0">
                <a:solidFill>
                  <a:schemeClr val="tx1"/>
                </a:solidFill>
              </a:rPr>
              <a:t>Effective RRSP Meltdown</a:t>
            </a:r>
          </a:p>
          <a:p>
            <a:endParaRPr lang="en-US" sz="2000" dirty="0">
              <a:solidFill>
                <a:schemeClr val="tx1"/>
              </a:solidFill>
            </a:endParaRPr>
          </a:p>
          <a:p>
            <a:r>
              <a:rPr lang="en-US" sz="2000" dirty="0">
                <a:solidFill>
                  <a:schemeClr val="tx1"/>
                </a:solidFill>
              </a:rPr>
              <a:t>Tax efficiency</a:t>
            </a:r>
          </a:p>
          <a:p>
            <a:endParaRPr lang="en-US" sz="2000" dirty="0">
              <a:solidFill>
                <a:schemeClr val="tx1"/>
              </a:solidFill>
            </a:endParaRPr>
          </a:p>
          <a:p>
            <a:r>
              <a:rPr lang="en-US" sz="2000" dirty="0">
                <a:solidFill>
                  <a:schemeClr val="tx1"/>
                </a:solidFill>
              </a:rPr>
              <a:t>Improved Investment Management</a:t>
            </a:r>
          </a:p>
          <a:p>
            <a:endParaRPr lang="en-US" sz="2000" dirty="0">
              <a:solidFill>
                <a:schemeClr val="tx1"/>
              </a:solidFill>
            </a:endParaRPr>
          </a:p>
          <a:p>
            <a:r>
              <a:rPr lang="en-US" sz="2000" dirty="0">
                <a:solidFill>
                  <a:schemeClr val="tx1"/>
                </a:solidFill>
              </a:rPr>
              <a:t>Identify your goals</a:t>
            </a:r>
          </a:p>
          <a:p>
            <a:endParaRPr lang="en-US" sz="2000" dirty="0">
              <a:solidFill>
                <a:schemeClr val="tx1"/>
              </a:solidFill>
            </a:endParaRPr>
          </a:p>
          <a:p>
            <a:r>
              <a:rPr lang="en-US" sz="2000" dirty="0">
                <a:solidFill>
                  <a:schemeClr val="tx1"/>
                </a:solidFill>
              </a:rPr>
              <a:t>Peace of Mind!</a:t>
            </a:r>
          </a:p>
        </p:txBody>
      </p:sp>
      <p:sp>
        <p:nvSpPr>
          <p:cNvPr id="4" name="Slide Number Placeholder 3">
            <a:extLst>
              <a:ext uri="{FF2B5EF4-FFF2-40B4-BE49-F238E27FC236}">
                <a16:creationId xmlns:a16="http://schemas.microsoft.com/office/drawing/2014/main" id="{19A87D60-1C73-4CEA-98A2-E9BA70F3F3B3}"/>
              </a:ext>
            </a:extLst>
          </p:cNvPr>
          <p:cNvSpPr>
            <a:spLocks noGrp="1"/>
          </p:cNvSpPr>
          <p:nvPr>
            <p:ph type="sldNum" idx="12"/>
          </p:nvPr>
        </p:nvSpPr>
        <p:spPr/>
        <p:txBody>
          <a:bodyPr/>
          <a:lstStyle/>
          <a:p>
            <a:pPr>
              <a:spcBef>
                <a:spcPts val="0"/>
              </a:spcBef>
              <a:spcAft>
                <a:spcPts val="0"/>
              </a:spcAft>
            </a:pPr>
            <a:fld id="{00000000-1234-1234-1234-123412341234}" type="slidenum">
              <a:rPr lang="en" smtClean="0"/>
              <a:pPr>
                <a:spcBef>
                  <a:spcPts val="0"/>
                </a:spcBef>
                <a:spcAft>
                  <a:spcPts val="0"/>
                </a:spcAft>
              </a:pPr>
              <a:t>24</a:t>
            </a:fld>
            <a:endParaRPr lang="en"/>
          </a:p>
        </p:txBody>
      </p:sp>
    </p:spTree>
    <p:extLst>
      <p:ext uri="{BB962C8B-B14F-4D97-AF65-F5344CB8AC3E}">
        <p14:creationId xmlns:p14="http://schemas.microsoft.com/office/powerpoint/2010/main" val="20581517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1A08E3B1-E90D-4174-A49D-B302B9F872C4}"/>
              </a:ext>
            </a:extLst>
          </p:cNvPr>
          <p:cNvSpPr>
            <a:spLocks noGrp="1"/>
          </p:cNvSpPr>
          <p:nvPr>
            <p:ph type="sldNum" idx="12"/>
          </p:nvPr>
        </p:nvSpPr>
        <p:spPr/>
        <p:txBody>
          <a:bodyPr/>
          <a:lstStyle/>
          <a:p>
            <a:pPr>
              <a:spcBef>
                <a:spcPts val="0"/>
              </a:spcBef>
              <a:spcAft>
                <a:spcPts val="0"/>
              </a:spcAft>
            </a:pPr>
            <a:fld id="{00000000-1234-1234-1234-123412341234}" type="slidenum">
              <a:rPr lang="en" smtClean="0"/>
              <a:pPr>
                <a:spcBef>
                  <a:spcPts val="0"/>
                </a:spcBef>
                <a:spcAft>
                  <a:spcPts val="0"/>
                </a:spcAft>
              </a:pPr>
              <a:t>25</a:t>
            </a:fld>
            <a:endParaRPr lang="en"/>
          </a:p>
        </p:txBody>
      </p:sp>
      <p:sp>
        <p:nvSpPr>
          <p:cNvPr id="5" name="Google Shape;273;p43">
            <a:extLst>
              <a:ext uri="{FF2B5EF4-FFF2-40B4-BE49-F238E27FC236}">
                <a16:creationId xmlns:a16="http://schemas.microsoft.com/office/drawing/2014/main" id="{72D5CE08-FA8D-485D-A288-2511B834B0A2}"/>
              </a:ext>
            </a:extLst>
          </p:cNvPr>
          <p:cNvSpPr txBox="1"/>
          <p:nvPr/>
        </p:nvSpPr>
        <p:spPr>
          <a:xfrm>
            <a:off x="187637" y="1259048"/>
            <a:ext cx="8559171" cy="3791400"/>
          </a:xfrm>
          <a:prstGeom prst="rect">
            <a:avLst/>
          </a:prstGeom>
          <a:noFill/>
          <a:ln>
            <a:noFill/>
          </a:ln>
        </p:spPr>
        <p:txBody>
          <a:bodyPr spcFirstLastPara="1" wrap="square" lIns="91425" tIns="91425" rIns="91425" bIns="91425" anchor="t" anchorCtr="0">
            <a:noAutofit/>
          </a:bodyPr>
          <a:lstStyle/>
          <a:p>
            <a:pPr marL="457200" lvl="0" indent="-330200" algn="ctr">
              <a:lnSpc>
                <a:spcPct val="115000"/>
              </a:lnSpc>
              <a:spcAft>
                <a:spcPts val="0"/>
              </a:spcAft>
              <a:buSzPts val="1600"/>
              <a:buFont typeface="Verdana"/>
              <a:buChar char="●"/>
            </a:pPr>
            <a:r>
              <a:rPr lang="en-US" sz="2000" dirty="0">
                <a:latin typeface="Canaccord Effra" panose="020B0603020203020204" pitchFamily="34" charset="0"/>
                <a:ea typeface="Verdana"/>
                <a:cs typeface="Canaccord Effra" panose="020B0603020203020204" pitchFamily="34" charset="0"/>
                <a:sym typeface="Verdana"/>
              </a:rPr>
              <a:t>What order should you draw down or access your retirement nest egg?</a:t>
            </a:r>
          </a:p>
          <a:p>
            <a:pPr marL="457200" lvl="0" indent="-330200" algn="ctr">
              <a:lnSpc>
                <a:spcPct val="115000"/>
              </a:lnSpc>
              <a:spcAft>
                <a:spcPts val="0"/>
              </a:spcAft>
              <a:buSzPts val="1600"/>
              <a:buFont typeface="Verdana"/>
              <a:buChar char="●"/>
            </a:pPr>
            <a:endParaRPr lang="en-US" sz="2000" dirty="0">
              <a:latin typeface="Canaccord Effra" panose="020B0603020203020204" pitchFamily="34" charset="0"/>
              <a:ea typeface="Verdana"/>
              <a:cs typeface="Canaccord Effra" panose="020B0603020203020204" pitchFamily="34" charset="0"/>
              <a:sym typeface="Verdana"/>
            </a:endParaRPr>
          </a:p>
          <a:p>
            <a:pPr marL="457200" lvl="0" indent="-330200" algn="ctr">
              <a:lnSpc>
                <a:spcPct val="115000"/>
              </a:lnSpc>
              <a:spcBef>
                <a:spcPts val="0"/>
              </a:spcBef>
              <a:spcAft>
                <a:spcPts val="0"/>
              </a:spcAft>
              <a:buSzPts val="1600"/>
              <a:buFont typeface="Verdana"/>
              <a:buChar char="●"/>
            </a:pPr>
            <a:r>
              <a:rPr lang="en-US" sz="2000" dirty="0">
                <a:latin typeface="Canaccord Effra" panose="020B0603020203020204" pitchFamily="34" charset="0"/>
                <a:ea typeface="Verdana"/>
                <a:cs typeface="Canaccord Effra" panose="020B0603020203020204" pitchFamily="34" charset="0"/>
                <a:sym typeface="Verdana"/>
              </a:rPr>
              <a:t>Should you convert your RRSP to a RRIF prior to age 71?</a:t>
            </a:r>
          </a:p>
          <a:p>
            <a:pPr marL="457200" lvl="0" indent="-330200" algn="ctr">
              <a:lnSpc>
                <a:spcPct val="115000"/>
              </a:lnSpc>
              <a:spcBef>
                <a:spcPts val="0"/>
              </a:spcBef>
              <a:spcAft>
                <a:spcPts val="0"/>
              </a:spcAft>
              <a:buSzPts val="1600"/>
              <a:buFont typeface="Verdana"/>
              <a:buChar char="●"/>
            </a:pPr>
            <a:endParaRPr lang="en-US" sz="2000" dirty="0">
              <a:latin typeface="Canaccord Effra" panose="020B0603020203020204" pitchFamily="34" charset="0"/>
              <a:ea typeface="Verdana"/>
              <a:cs typeface="Canaccord Effra" panose="020B0603020203020204" pitchFamily="34" charset="0"/>
              <a:sym typeface="Verdana"/>
            </a:endParaRPr>
          </a:p>
          <a:p>
            <a:pPr marL="457200" lvl="0" indent="-330200" algn="ctr">
              <a:lnSpc>
                <a:spcPct val="115000"/>
              </a:lnSpc>
              <a:spcBef>
                <a:spcPts val="0"/>
              </a:spcBef>
              <a:spcAft>
                <a:spcPts val="0"/>
              </a:spcAft>
              <a:buSzPts val="1600"/>
              <a:buFont typeface="Verdana"/>
              <a:buChar char="●"/>
            </a:pPr>
            <a:r>
              <a:rPr lang="en-US" sz="2000" dirty="0">
                <a:latin typeface="Canaccord Effra" panose="020B0603020203020204" pitchFamily="34" charset="0"/>
                <a:ea typeface="Verdana"/>
                <a:cs typeface="Canaccord Effra" panose="020B0603020203020204" pitchFamily="34" charset="0"/>
                <a:sym typeface="Verdana"/>
              </a:rPr>
              <a:t>Should you take your RRSP first before funds from a corporation?</a:t>
            </a:r>
          </a:p>
          <a:p>
            <a:pPr marL="457200" lvl="0" indent="-330200" algn="ctr">
              <a:lnSpc>
                <a:spcPct val="115000"/>
              </a:lnSpc>
              <a:spcBef>
                <a:spcPts val="0"/>
              </a:spcBef>
              <a:spcAft>
                <a:spcPts val="0"/>
              </a:spcAft>
              <a:buSzPts val="1600"/>
              <a:buFont typeface="Verdana"/>
              <a:buChar char="●"/>
            </a:pPr>
            <a:endParaRPr lang="en-US" sz="2000" dirty="0">
              <a:latin typeface="Canaccord Effra" panose="020B0603020203020204" pitchFamily="34" charset="0"/>
              <a:ea typeface="Verdana"/>
              <a:cs typeface="Canaccord Effra" panose="020B0603020203020204" pitchFamily="34" charset="0"/>
              <a:sym typeface="Verdana"/>
            </a:endParaRPr>
          </a:p>
          <a:p>
            <a:pPr marL="457200" lvl="0" indent="-330200" algn="ctr">
              <a:lnSpc>
                <a:spcPct val="115000"/>
              </a:lnSpc>
              <a:spcBef>
                <a:spcPts val="0"/>
              </a:spcBef>
              <a:spcAft>
                <a:spcPts val="0"/>
              </a:spcAft>
              <a:buSzPts val="1600"/>
              <a:buFont typeface="Verdana"/>
              <a:buChar char="●"/>
            </a:pPr>
            <a:r>
              <a:rPr lang="en-US" sz="2000" dirty="0">
                <a:latin typeface="Canaccord Effra" panose="020B0603020203020204" pitchFamily="34" charset="0"/>
                <a:ea typeface="Verdana"/>
                <a:cs typeface="Canaccord Effra" panose="020B0603020203020204" pitchFamily="34" charset="0"/>
                <a:sym typeface="Verdana"/>
              </a:rPr>
              <a:t>What tax bracket are you in and how might that change over retirement?</a:t>
            </a:r>
          </a:p>
          <a:p>
            <a:pPr marL="457200" lvl="0" indent="-330200" algn="ctr">
              <a:lnSpc>
                <a:spcPct val="115000"/>
              </a:lnSpc>
              <a:spcBef>
                <a:spcPts val="0"/>
              </a:spcBef>
              <a:spcAft>
                <a:spcPts val="0"/>
              </a:spcAft>
              <a:buSzPts val="1600"/>
              <a:buFont typeface="Verdana"/>
              <a:buChar char="●"/>
            </a:pPr>
            <a:endParaRPr lang="en-US" sz="2000" dirty="0">
              <a:latin typeface="Canaccord Effra" panose="020B0603020203020204" pitchFamily="34" charset="0"/>
              <a:ea typeface="Verdana"/>
              <a:cs typeface="Canaccord Effra" panose="020B0603020203020204" pitchFamily="34" charset="0"/>
              <a:sym typeface="Verdana"/>
            </a:endParaRPr>
          </a:p>
          <a:p>
            <a:pPr marL="279400" lvl="0" algn="ctr">
              <a:lnSpc>
                <a:spcPct val="115000"/>
              </a:lnSpc>
              <a:spcAft>
                <a:spcPts val="0"/>
              </a:spcAft>
            </a:pPr>
            <a:r>
              <a:rPr lang="en-US" sz="1800" b="1" dirty="0">
                <a:latin typeface="Canaccord Effra" panose="020B0603020203020204" pitchFamily="34" charset="0"/>
                <a:ea typeface="Verdana"/>
                <a:cs typeface="Canaccord Effra" panose="020B0603020203020204" pitchFamily="34" charset="0"/>
                <a:sym typeface="Verdana"/>
              </a:rPr>
              <a:t>As part of our comprehensive analysis, we want to determine the most tax efficient way to access your funds both in the current year and over your lifetime. Drawing these assets in the right order can result in a substantial long term tax savings….and don’t forget to maximize your TFSA every year too!</a:t>
            </a:r>
          </a:p>
          <a:p>
            <a:pPr marL="279400" lvl="0" indent="0" algn="l" rtl="0">
              <a:lnSpc>
                <a:spcPct val="115000"/>
              </a:lnSpc>
              <a:spcBef>
                <a:spcPts val="600"/>
              </a:spcBef>
              <a:spcAft>
                <a:spcPts val="0"/>
              </a:spcAft>
              <a:buNone/>
            </a:pPr>
            <a:endParaRPr dirty="0">
              <a:latin typeface="Verdana"/>
              <a:ea typeface="Verdana"/>
              <a:cs typeface="Verdana"/>
              <a:sym typeface="Verdana"/>
            </a:endParaRPr>
          </a:p>
          <a:p>
            <a:pPr marL="0" lvl="0" indent="0" algn="ctr" rtl="0">
              <a:spcBef>
                <a:spcPts val="600"/>
              </a:spcBef>
              <a:spcAft>
                <a:spcPts val="0"/>
              </a:spcAft>
              <a:buNone/>
            </a:pPr>
            <a:endParaRPr sz="3500" b="1" u="sng" dirty="0">
              <a:solidFill>
                <a:srgbClr val="0B5394"/>
              </a:solidFill>
              <a:latin typeface="Roboto Slab"/>
              <a:ea typeface="Roboto Slab"/>
              <a:cs typeface="Roboto Slab"/>
              <a:sym typeface="Roboto Slab"/>
            </a:endParaRPr>
          </a:p>
          <a:p>
            <a:pPr marL="0" lvl="0" indent="0" algn="ctr" rtl="0">
              <a:spcBef>
                <a:spcPts val="0"/>
              </a:spcBef>
              <a:spcAft>
                <a:spcPts val="0"/>
              </a:spcAft>
              <a:buNone/>
            </a:pPr>
            <a:endParaRPr dirty="0">
              <a:latin typeface="Roboto Slab"/>
              <a:ea typeface="Roboto Slab"/>
              <a:cs typeface="Roboto Slab"/>
              <a:sym typeface="Roboto Slab"/>
            </a:endParaRPr>
          </a:p>
        </p:txBody>
      </p:sp>
      <p:sp>
        <p:nvSpPr>
          <p:cNvPr id="6" name="Google Shape;274;p43">
            <a:extLst>
              <a:ext uri="{FF2B5EF4-FFF2-40B4-BE49-F238E27FC236}">
                <a16:creationId xmlns:a16="http://schemas.microsoft.com/office/drawing/2014/main" id="{66D10690-7C7B-4186-8479-1275ABAEABBD}"/>
              </a:ext>
            </a:extLst>
          </p:cNvPr>
          <p:cNvSpPr txBox="1"/>
          <p:nvPr/>
        </p:nvSpPr>
        <p:spPr>
          <a:xfrm>
            <a:off x="633200" y="373900"/>
            <a:ext cx="8139600" cy="474900"/>
          </a:xfrm>
          <a:prstGeom prst="rect">
            <a:avLst/>
          </a:prstGeom>
          <a:noFill/>
          <a:ln>
            <a:noFill/>
          </a:ln>
        </p:spPr>
        <p:txBody>
          <a:bodyPr spcFirstLastPara="1" wrap="square" lIns="91425" tIns="91425" rIns="91425" bIns="91425" anchor="t" anchorCtr="0">
            <a:noAutofit/>
          </a:bodyPr>
          <a:lstStyle/>
          <a:p>
            <a:pPr lvl="0" algn="ctr">
              <a:spcBef>
                <a:spcPts val="0"/>
              </a:spcBef>
              <a:spcAft>
                <a:spcPts val="0"/>
              </a:spcAft>
            </a:pPr>
            <a:r>
              <a:rPr lang="en" sz="3000" b="1" dirty="0">
                <a:solidFill>
                  <a:srgbClr val="00617F"/>
                </a:solidFill>
                <a:latin typeface="Verdana"/>
                <a:ea typeface="Verdana"/>
                <a:cs typeface="Verdana"/>
                <a:sym typeface="Verdana"/>
              </a:rPr>
              <a:t>Drawdown Strategy</a:t>
            </a:r>
            <a:endParaRPr sz="3000" b="1" dirty="0">
              <a:solidFill>
                <a:srgbClr val="00617F"/>
              </a:solidFill>
              <a:latin typeface="Verdana"/>
              <a:ea typeface="Verdana"/>
              <a:cs typeface="Verdana"/>
              <a:sym typeface="Verdana"/>
            </a:endParaRPr>
          </a:p>
        </p:txBody>
      </p:sp>
    </p:spTree>
    <p:extLst>
      <p:ext uri="{BB962C8B-B14F-4D97-AF65-F5344CB8AC3E}">
        <p14:creationId xmlns:p14="http://schemas.microsoft.com/office/powerpoint/2010/main" val="15746209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
                                            <p:txEl>
                                              <p:pRg st="0" end="0"/>
                                            </p:txEl>
                                          </p:spTgt>
                                        </p:tgtEl>
                                        <p:attrNameLst>
                                          <p:attrName>style.visibility</p:attrName>
                                        </p:attrNameLst>
                                      </p:cBhvr>
                                      <p:to>
                                        <p:strVal val="visible"/>
                                      </p:to>
                                    </p:set>
                                    <p:animEffect transition="in" filter="fade">
                                      <p:cBhvr>
                                        <p:cTn id="12" dur="500"/>
                                        <p:tgtEl>
                                          <p:spTgt spid="5">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animEffect transition="in" filter="fade">
                                      <p:cBhvr>
                                        <p:cTn id="17" dur="500"/>
                                        <p:tgtEl>
                                          <p:spTgt spid="5">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5">
                                            <p:txEl>
                                              <p:pRg st="4" end="4"/>
                                            </p:txEl>
                                          </p:spTgt>
                                        </p:tgtEl>
                                        <p:attrNameLst>
                                          <p:attrName>style.visibility</p:attrName>
                                        </p:attrNameLst>
                                      </p:cBhvr>
                                      <p:to>
                                        <p:strVal val="visible"/>
                                      </p:to>
                                    </p:set>
                                    <p:animEffect transition="in" filter="fade">
                                      <p:cBhvr>
                                        <p:cTn id="22" dur="500"/>
                                        <p:tgtEl>
                                          <p:spTgt spid="5">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5">
                                            <p:txEl>
                                              <p:pRg st="6" end="6"/>
                                            </p:txEl>
                                          </p:spTgt>
                                        </p:tgtEl>
                                        <p:attrNameLst>
                                          <p:attrName>style.visibility</p:attrName>
                                        </p:attrNameLst>
                                      </p:cBhvr>
                                      <p:to>
                                        <p:strVal val="visible"/>
                                      </p:to>
                                    </p:set>
                                    <p:animEffect transition="in" filter="fade">
                                      <p:cBhvr>
                                        <p:cTn id="27" dur="500"/>
                                        <p:tgtEl>
                                          <p:spTgt spid="5">
                                            <p:txEl>
                                              <p:pRg st="6" end="6"/>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5">
                                            <p:txEl>
                                              <p:pRg st="8" end="8"/>
                                            </p:txEl>
                                          </p:spTgt>
                                        </p:tgtEl>
                                        <p:attrNameLst>
                                          <p:attrName>style.visibility</p:attrName>
                                        </p:attrNameLst>
                                      </p:cBhvr>
                                      <p:to>
                                        <p:strVal val="visible"/>
                                      </p:to>
                                    </p:set>
                                    <p:animEffect transition="in" filter="fade">
                                      <p:cBhvr>
                                        <p:cTn id="32" dur="500"/>
                                        <p:tgtEl>
                                          <p:spTgt spid="5">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1A08E3B1-E90D-4174-A49D-B302B9F872C4}"/>
              </a:ext>
            </a:extLst>
          </p:cNvPr>
          <p:cNvSpPr>
            <a:spLocks noGrp="1"/>
          </p:cNvSpPr>
          <p:nvPr>
            <p:ph type="sldNum" idx="12"/>
          </p:nvPr>
        </p:nvSpPr>
        <p:spPr/>
        <p:txBody>
          <a:bodyPr/>
          <a:lstStyle/>
          <a:p>
            <a:pPr>
              <a:spcBef>
                <a:spcPts val="0"/>
              </a:spcBef>
              <a:spcAft>
                <a:spcPts val="0"/>
              </a:spcAft>
            </a:pPr>
            <a:fld id="{00000000-1234-1234-1234-123412341234}" type="slidenum">
              <a:rPr lang="en" smtClean="0"/>
              <a:pPr>
                <a:spcBef>
                  <a:spcPts val="0"/>
                </a:spcBef>
                <a:spcAft>
                  <a:spcPts val="0"/>
                </a:spcAft>
              </a:pPr>
              <a:t>26</a:t>
            </a:fld>
            <a:endParaRPr lang="en"/>
          </a:p>
        </p:txBody>
      </p:sp>
      <p:sp>
        <p:nvSpPr>
          <p:cNvPr id="5" name="Google Shape;273;p43">
            <a:extLst>
              <a:ext uri="{FF2B5EF4-FFF2-40B4-BE49-F238E27FC236}">
                <a16:creationId xmlns:a16="http://schemas.microsoft.com/office/drawing/2014/main" id="{72D5CE08-FA8D-485D-A288-2511B834B0A2}"/>
              </a:ext>
            </a:extLst>
          </p:cNvPr>
          <p:cNvSpPr txBox="1"/>
          <p:nvPr/>
        </p:nvSpPr>
        <p:spPr>
          <a:xfrm>
            <a:off x="226422" y="1267756"/>
            <a:ext cx="8385000" cy="3791400"/>
          </a:xfrm>
          <a:prstGeom prst="rect">
            <a:avLst/>
          </a:prstGeom>
          <a:noFill/>
          <a:ln>
            <a:noFill/>
          </a:ln>
        </p:spPr>
        <p:txBody>
          <a:bodyPr spcFirstLastPara="1" wrap="square" lIns="91425" tIns="91425" rIns="91425" bIns="91425" anchor="t" anchorCtr="0">
            <a:noAutofit/>
          </a:bodyPr>
          <a:lstStyle/>
          <a:p>
            <a:pPr marL="279400" lvl="0" indent="0" algn="ctr" rtl="0">
              <a:lnSpc>
                <a:spcPct val="115000"/>
              </a:lnSpc>
              <a:spcBef>
                <a:spcPts val="600"/>
              </a:spcBef>
              <a:spcAft>
                <a:spcPts val="0"/>
              </a:spcAft>
              <a:buNone/>
            </a:pPr>
            <a:r>
              <a:rPr lang="en" sz="2000" dirty="0">
                <a:latin typeface="Canaccord Effra" panose="020B0603020203020204" pitchFamily="34" charset="0"/>
                <a:ea typeface="Verdana"/>
                <a:cs typeface="Canaccord Effra" panose="020B0603020203020204" pitchFamily="34" charset="0"/>
                <a:sym typeface="Verdana"/>
              </a:rPr>
              <a:t>If you are fortunate enough to have several buckets of retirement proceeds, such as RRSPs/RRIFs, TFSAs, Non-Registered accounts and Corporate Investments, we want to ensure the incomes generated are tax efficient.</a:t>
            </a:r>
            <a:endParaRPr sz="2000" dirty="0">
              <a:latin typeface="Canaccord Effra" panose="020B0603020203020204" pitchFamily="34" charset="0"/>
              <a:ea typeface="Verdana"/>
              <a:cs typeface="Canaccord Effra" panose="020B0603020203020204" pitchFamily="34" charset="0"/>
              <a:sym typeface="Verdana"/>
            </a:endParaRPr>
          </a:p>
          <a:p>
            <a:pPr marL="279400" lvl="0" indent="0" algn="ctr" rtl="0">
              <a:lnSpc>
                <a:spcPct val="115000"/>
              </a:lnSpc>
              <a:spcBef>
                <a:spcPts val="600"/>
              </a:spcBef>
              <a:spcAft>
                <a:spcPts val="0"/>
              </a:spcAft>
              <a:buNone/>
            </a:pPr>
            <a:endParaRPr sz="2000" dirty="0">
              <a:latin typeface="Canaccord Effra" panose="020B0603020203020204" pitchFamily="34" charset="0"/>
              <a:ea typeface="Verdana"/>
              <a:cs typeface="Canaccord Effra" panose="020B0603020203020204" pitchFamily="34" charset="0"/>
              <a:sym typeface="Verdana"/>
            </a:endParaRPr>
          </a:p>
          <a:p>
            <a:pPr marL="279400" lvl="0" indent="0" algn="ctr" rtl="0">
              <a:lnSpc>
                <a:spcPct val="115000"/>
              </a:lnSpc>
              <a:spcBef>
                <a:spcPts val="600"/>
              </a:spcBef>
              <a:spcAft>
                <a:spcPts val="0"/>
              </a:spcAft>
              <a:buNone/>
            </a:pPr>
            <a:r>
              <a:rPr lang="en" sz="2000" dirty="0">
                <a:latin typeface="Canaccord Effra" panose="020B0603020203020204" pitchFamily="34" charset="0"/>
                <a:ea typeface="Verdana"/>
                <a:cs typeface="Canaccord Effra" panose="020B0603020203020204" pitchFamily="34" charset="0"/>
                <a:sym typeface="Verdana"/>
              </a:rPr>
              <a:t>Most often an important factor is having your investments generate a steady income stream of tax efficient income...but we can’t forget about growth in retirement, after all the cost of living increases annually!</a:t>
            </a:r>
            <a:endParaRPr sz="2000" dirty="0">
              <a:latin typeface="Canaccord Effra" panose="020B0603020203020204" pitchFamily="34" charset="0"/>
              <a:ea typeface="Verdana"/>
              <a:cs typeface="Canaccord Effra" panose="020B0603020203020204" pitchFamily="34" charset="0"/>
              <a:sym typeface="Verdana"/>
            </a:endParaRPr>
          </a:p>
          <a:p>
            <a:pPr marL="279400" lvl="0" indent="0" algn="ctr" rtl="0">
              <a:lnSpc>
                <a:spcPct val="115000"/>
              </a:lnSpc>
              <a:spcBef>
                <a:spcPts val="600"/>
              </a:spcBef>
              <a:spcAft>
                <a:spcPts val="0"/>
              </a:spcAft>
              <a:buNone/>
            </a:pPr>
            <a:endParaRPr sz="2000" dirty="0">
              <a:latin typeface="Canaccord Effra" panose="020B0603020203020204" pitchFamily="34" charset="0"/>
              <a:ea typeface="Verdana"/>
              <a:cs typeface="Canaccord Effra" panose="020B0603020203020204" pitchFamily="34" charset="0"/>
              <a:sym typeface="Verdana"/>
            </a:endParaRPr>
          </a:p>
          <a:p>
            <a:pPr marL="279400" lvl="0" indent="0" algn="ctr" rtl="0">
              <a:lnSpc>
                <a:spcPct val="115000"/>
              </a:lnSpc>
              <a:spcBef>
                <a:spcPts val="600"/>
              </a:spcBef>
              <a:spcAft>
                <a:spcPts val="0"/>
              </a:spcAft>
              <a:buNone/>
            </a:pPr>
            <a:r>
              <a:rPr lang="en" sz="2000" dirty="0">
                <a:latin typeface="Canaccord Effra" panose="020B0603020203020204" pitchFamily="34" charset="0"/>
                <a:ea typeface="Verdana"/>
                <a:cs typeface="Canaccord Effra" panose="020B0603020203020204" pitchFamily="34" charset="0"/>
                <a:sym typeface="Verdana"/>
              </a:rPr>
              <a:t>What rate of return do you need to achieve your lifestyle goals over the next 20, 30 or even 40 years of retirement?</a:t>
            </a:r>
            <a:endParaRPr sz="2000" dirty="0">
              <a:latin typeface="Canaccord Effra" panose="020B0603020203020204" pitchFamily="34" charset="0"/>
              <a:ea typeface="Verdana"/>
              <a:cs typeface="Canaccord Effra" panose="020B0603020203020204" pitchFamily="34" charset="0"/>
              <a:sym typeface="Verdana"/>
            </a:endParaRPr>
          </a:p>
          <a:p>
            <a:pPr marL="279400" lvl="0" indent="0" algn="ctr" rtl="0">
              <a:lnSpc>
                <a:spcPct val="115000"/>
              </a:lnSpc>
              <a:spcBef>
                <a:spcPts val="600"/>
              </a:spcBef>
              <a:spcAft>
                <a:spcPts val="0"/>
              </a:spcAft>
              <a:buNone/>
            </a:pPr>
            <a:r>
              <a:rPr lang="en" dirty="0">
                <a:latin typeface="Verdana"/>
                <a:ea typeface="Verdana"/>
                <a:cs typeface="Verdana"/>
                <a:sym typeface="Verdana"/>
              </a:rPr>
              <a:t>	</a:t>
            </a:r>
            <a:endParaRPr dirty="0">
              <a:latin typeface="Verdana"/>
              <a:ea typeface="Verdana"/>
              <a:cs typeface="Verdana"/>
              <a:sym typeface="Verdana"/>
            </a:endParaRPr>
          </a:p>
          <a:p>
            <a:pPr marL="279400" lvl="0" indent="0" algn="l" rtl="0">
              <a:lnSpc>
                <a:spcPct val="115000"/>
              </a:lnSpc>
              <a:spcBef>
                <a:spcPts val="600"/>
              </a:spcBef>
              <a:spcAft>
                <a:spcPts val="0"/>
              </a:spcAft>
              <a:buNone/>
            </a:pPr>
            <a:endParaRPr dirty="0">
              <a:latin typeface="Verdana"/>
              <a:ea typeface="Verdana"/>
              <a:cs typeface="Verdana"/>
              <a:sym typeface="Verdana"/>
            </a:endParaRPr>
          </a:p>
          <a:p>
            <a:pPr marL="0" lvl="0" indent="0" algn="ctr" rtl="0">
              <a:spcBef>
                <a:spcPts val="600"/>
              </a:spcBef>
              <a:spcAft>
                <a:spcPts val="0"/>
              </a:spcAft>
              <a:buNone/>
            </a:pPr>
            <a:endParaRPr sz="3500" b="1" u="sng" dirty="0">
              <a:solidFill>
                <a:srgbClr val="0B5394"/>
              </a:solidFill>
              <a:latin typeface="Roboto Slab"/>
              <a:ea typeface="Roboto Slab"/>
              <a:cs typeface="Roboto Slab"/>
              <a:sym typeface="Roboto Slab"/>
            </a:endParaRPr>
          </a:p>
          <a:p>
            <a:pPr marL="0" lvl="0" indent="0" algn="ctr" rtl="0">
              <a:spcBef>
                <a:spcPts val="0"/>
              </a:spcBef>
              <a:spcAft>
                <a:spcPts val="0"/>
              </a:spcAft>
              <a:buNone/>
            </a:pPr>
            <a:endParaRPr dirty="0">
              <a:latin typeface="Roboto Slab"/>
              <a:ea typeface="Roboto Slab"/>
              <a:cs typeface="Roboto Slab"/>
              <a:sym typeface="Roboto Slab"/>
            </a:endParaRPr>
          </a:p>
        </p:txBody>
      </p:sp>
      <p:sp>
        <p:nvSpPr>
          <p:cNvPr id="6" name="Google Shape;274;p43">
            <a:extLst>
              <a:ext uri="{FF2B5EF4-FFF2-40B4-BE49-F238E27FC236}">
                <a16:creationId xmlns:a16="http://schemas.microsoft.com/office/drawing/2014/main" id="{66D10690-7C7B-4186-8479-1275ABAEABBD}"/>
              </a:ext>
            </a:extLst>
          </p:cNvPr>
          <p:cNvSpPr txBox="1"/>
          <p:nvPr/>
        </p:nvSpPr>
        <p:spPr>
          <a:xfrm>
            <a:off x="633200" y="373900"/>
            <a:ext cx="8139600" cy="4749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3000" b="1" dirty="0">
                <a:solidFill>
                  <a:srgbClr val="00617F"/>
                </a:solidFill>
                <a:latin typeface="Verdana"/>
                <a:ea typeface="Verdana"/>
                <a:cs typeface="Verdana"/>
                <a:sym typeface="Verdana"/>
              </a:rPr>
              <a:t>Investment Planning in Retirement</a:t>
            </a:r>
            <a:endParaRPr sz="3000" b="1" dirty="0">
              <a:solidFill>
                <a:srgbClr val="00617F"/>
              </a:solidFill>
              <a:latin typeface="Verdana"/>
              <a:ea typeface="Verdana"/>
              <a:cs typeface="Verdana"/>
              <a:sym typeface="Verdana"/>
            </a:endParaRPr>
          </a:p>
          <a:p>
            <a:pPr marL="0" lvl="0" indent="0" algn="l" rtl="0">
              <a:spcBef>
                <a:spcPts val="0"/>
              </a:spcBef>
              <a:spcAft>
                <a:spcPts val="0"/>
              </a:spcAft>
              <a:buNone/>
            </a:pPr>
            <a:r>
              <a:rPr lang="en" sz="3000" b="1" dirty="0">
                <a:solidFill>
                  <a:srgbClr val="005F7F"/>
                </a:solidFill>
                <a:latin typeface="Verdana"/>
                <a:ea typeface="Verdana"/>
                <a:cs typeface="Verdana"/>
                <a:sym typeface="Verdana"/>
              </a:rPr>
              <a:t>	</a:t>
            </a:r>
            <a:endParaRPr sz="3000" b="1" dirty="0">
              <a:solidFill>
                <a:srgbClr val="005F7F"/>
              </a:solidFill>
              <a:latin typeface="Verdana"/>
              <a:ea typeface="Verdana"/>
              <a:cs typeface="Verdana"/>
              <a:sym typeface="Verdana"/>
            </a:endParaRPr>
          </a:p>
        </p:txBody>
      </p:sp>
    </p:spTree>
    <p:extLst>
      <p:ext uri="{BB962C8B-B14F-4D97-AF65-F5344CB8AC3E}">
        <p14:creationId xmlns:p14="http://schemas.microsoft.com/office/powerpoint/2010/main" val="39951392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
                                            <p:txEl>
                                              <p:pRg st="0" end="0"/>
                                            </p:txEl>
                                          </p:spTgt>
                                        </p:tgtEl>
                                        <p:attrNameLst>
                                          <p:attrName>style.visibility</p:attrName>
                                        </p:attrNameLst>
                                      </p:cBhvr>
                                      <p:to>
                                        <p:strVal val="visible"/>
                                      </p:to>
                                    </p:set>
                                    <p:animEffect transition="in" filter="fade">
                                      <p:cBhvr>
                                        <p:cTn id="12" dur="500"/>
                                        <p:tgtEl>
                                          <p:spTgt spid="5">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5">
                                            <p:txEl>
                                              <p:pRg st="1" end="1"/>
                                            </p:txEl>
                                          </p:spTgt>
                                        </p:tgtEl>
                                        <p:attrNameLst>
                                          <p:attrName>style.visibility</p:attrName>
                                        </p:attrNameLst>
                                      </p:cBhvr>
                                      <p:to>
                                        <p:strVal val="visible"/>
                                      </p:to>
                                    </p:set>
                                    <p:animEffect transition="in" filter="fade">
                                      <p:cBhvr>
                                        <p:cTn id="17" dur="500"/>
                                        <p:tgtEl>
                                          <p:spTgt spid="5">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5">
                                            <p:txEl>
                                              <p:pRg st="2" end="2"/>
                                            </p:txEl>
                                          </p:spTgt>
                                        </p:tgtEl>
                                        <p:attrNameLst>
                                          <p:attrName>style.visibility</p:attrName>
                                        </p:attrNameLst>
                                      </p:cBhvr>
                                      <p:to>
                                        <p:strVal val="visible"/>
                                      </p:to>
                                    </p:set>
                                    <p:animEffect transition="in" filter="fade">
                                      <p:cBhvr>
                                        <p:cTn id="22" dur="500"/>
                                        <p:tgtEl>
                                          <p:spTgt spid="5">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5">
                                            <p:txEl>
                                              <p:pRg st="3" end="3"/>
                                            </p:txEl>
                                          </p:spTgt>
                                        </p:tgtEl>
                                        <p:attrNameLst>
                                          <p:attrName>style.visibility</p:attrName>
                                        </p:attrNameLst>
                                      </p:cBhvr>
                                      <p:to>
                                        <p:strVal val="visible"/>
                                      </p:to>
                                    </p:set>
                                    <p:animEffect transition="in" filter="fade">
                                      <p:cBhvr>
                                        <p:cTn id="27" dur="500"/>
                                        <p:tgtEl>
                                          <p:spTgt spid="5">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5">
                                            <p:txEl>
                                              <p:pRg st="4" end="4"/>
                                            </p:txEl>
                                          </p:spTgt>
                                        </p:tgtEl>
                                        <p:attrNameLst>
                                          <p:attrName>style.visibility</p:attrName>
                                        </p:attrNameLst>
                                      </p:cBhvr>
                                      <p:to>
                                        <p:strVal val="visible"/>
                                      </p:to>
                                    </p:set>
                                    <p:animEffect transition="in" filter="fade">
                                      <p:cBhvr>
                                        <p:cTn id="32" dur="500"/>
                                        <p:tgtEl>
                                          <p:spTgt spid="5">
                                            <p:txEl>
                                              <p:pRg st="4" end="4"/>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5">
                                            <p:txEl>
                                              <p:pRg st="5" end="5"/>
                                            </p:txEl>
                                          </p:spTgt>
                                        </p:tgtEl>
                                        <p:attrNameLst>
                                          <p:attrName>style.visibility</p:attrName>
                                        </p:attrNameLst>
                                      </p:cBhvr>
                                      <p:to>
                                        <p:strVal val="visible"/>
                                      </p:to>
                                    </p:set>
                                    <p:animEffect transition="in" filter="fade">
                                      <p:cBhvr>
                                        <p:cTn id="37" dur="500"/>
                                        <p:tgtEl>
                                          <p:spTgt spid="5">
                                            <p:txEl>
                                              <p:pRg st="5" end="5"/>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5">
                                            <p:txEl>
                                              <p:pRg st="6" end="6"/>
                                            </p:txEl>
                                          </p:spTgt>
                                        </p:tgtEl>
                                        <p:attrNameLst>
                                          <p:attrName>style.visibility</p:attrName>
                                        </p:attrNameLst>
                                      </p:cBhvr>
                                      <p:to>
                                        <p:strVal val="visible"/>
                                      </p:to>
                                    </p:set>
                                    <p:animEffect transition="in" filter="fade">
                                      <p:cBhvr>
                                        <p:cTn id="42" dur="500"/>
                                        <p:tgtEl>
                                          <p:spTgt spid="5">
                                            <p:txEl>
                                              <p:pRg st="6" end="6"/>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5">
                                            <p:txEl>
                                              <p:pRg st="7" end="7"/>
                                            </p:txEl>
                                          </p:spTgt>
                                        </p:tgtEl>
                                        <p:attrNameLst>
                                          <p:attrName>style.visibility</p:attrName>
                                        </p:attrNameLst>
                                      </p:cBhvr>
                                      <p:to>
                                        <p:strVal val="visible"/>
                                      </p:to>
                                    </p:set>
                                    <p:animEffect transition="in" filter="fade">
                                      <p:cBhvr>
                                        <p:cTn id="47" dur="500"/>
                                        <p:tgtEl>
                                          <p:spTgt spid="5">
                                            <p:txEl>
                                              <p:pRg st="7" end="7"/>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nodeType="clickEffect">
                                  <p:stCondLst>
                                    <p:cond delay="0"/>
                                  </p:stCondLst>
                                  <p:childTnLst>
                                    <p:set>
                                      <p:cBhvr>
                                        <p:cTn id="51" dur="1" fill="hold">
                                          <p:stCondLst>
                                            <p:cond delay="0"/>
                                          </p:stCondLst>
                                        </p:cTn>
                                        <p:tgtEl>
                                          <p:spTgt spid="5">
                                            <p:txEl>
                                              <p:pRg st="8" end="8"/>
                                            </p:txEl>
                                          </p:spTgt>
                                        </p:tgtEl>
                                        <p:attrNameLst>
                                          <p:attrName>style.visibility</p:attrName>
                                        </p:attrNameLst>
                                      </p:cBhvr>
                                      <p:to>
                                        <p:strVal val="visible"/>
                                      </p:to>
                                    </p:set>
                                    <p:animEffect transition="in" filter="fade">
                                      <p:cBhvr>
                                        <p:cTn id="52" dur="500"/>
                                        <p:tgtEl>
                                          <p:spTgt spid="5">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1A08E3B1-E90D-4174-A49D-B302B9F872C4}"/>
              </a:ext>
            </a:extLst>
          </p:cNvPr>
          <p:cNvSpPr>
            <a:spLocks noGrp="1"/>
          </p:cNvSpPr>
          <p:nvPr>
            <p:ph type="sldNum" idx="12"/>
          </p:nvPr>
        </p:nvSpPr>
        <p:spPr/>
        <p:txBody>
          <a:bodyPr/>
          <a:lstStyle/>
          <a:p>
            <a:pPr>
              <a:spcBef>
                <a:spcPts val="0"/>
              </a:spcBef>
              <a:spcAft>
                <a:spcPts val="0"/>
              </a:spcAft>
            </a:pPr>
            <a:fld id="{00000000-1234-1234-1234-123412341234}" type="slidenum">
              <a:rPr lang="en" smtClean="0"/>
              <a:pPr>
                <a:spcBef>
                  <a:spcPts val="0"/>
                </a:spcBef>
                <a:spcAft>
                  <a:spcPts val="0"/>
                </a:spcAft>
              </a:pPr>
              <a:t>27</a:t>
            </a:fld>
            <a:endParaRPr lang="en"/>
          </a:p>
        </p:txBody>
      </p:sp>
      <p:sp>
        <p:nvSpPr>
          <p:cNvPr id="7" name="Google Shape;301;p46">
            <a:extLst>
              <a:ext uri="{FF2B5EF4-FFF2-40B4-BE49-F238E27FC236}">
                <a16:creationId xmlns:a16="http://schemas.microsoft.com/office/drawing/2014/main" id="{F0A41421-1C0A-4B23-BD27-9487A3A11A48}"/>
              </a:ext>
            </a:extLst>
          </p:cNvPr>
          <p:cNvSpPr txBox="1">
            <a:spLocks noGrp="1"/>
          </p:cNvSpPr>
          <p:nvPr>
            <p:ph type="title"/>
          </p:nvPr>
        </p:nvSpPr>
        <p:spPr>
          <a:xfrm>
            <a:off x="311700" y="754562"/>
            <a:ext cx="85206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b="1" dirty="0">
                <a:solidFill>
                  <a:srgbClr val="00617F"/>
                </a:solidFill>
                <a:latin typeface="Verdana"/>
                <a:ea typeface="Verdana"/>
                <a:cs typeface="Verdana"/>
                <a:sym typeface="Verdana"/>
              </a:rPr>
              <a:t>Should all your investments hold the same assets?</a:t>
            </a:r>
            <a:endParaRPr dirty="0">
              <a:solidFill>
                <a:srgbClr val="00617F"/>
              </a:solidFill>
              <a:latin typeface="Verdana"/>
              <a:ea typeface="Verdana"/>
              <a:cs typeface="Verdana"/>
              <a:sym typeface="Verdana"/>
            </a:endParaRPr>
          </a:p>
        </p:txBody>
      </p:sp>
      <p:sp>
        <p:nvSpPr>
          <p:cNvPr id="8" name="Google Shape;302;p46">
            <a:extLst>
              <a:ext uri="{FF2B5EF4-FFF2-40B4-BE49-F238E27FC236}">
                <a16:creationId xmlns:a16="http://schemas.microsoft.com/office/drawing/2014/main" id="{5E3F3F26-92CF-42B9-9FDF-28B0C5BC8C23}"/>
              </a:ext>
            </a:extLst>
          </p:cNvPr>
          <p:cNvSpPr txBox="1">
            <a:spLocks noGrp="1"/>
          </p:cNvSpPr>
          <p:nvPr>
            <p:ph type="body" idx="1"/>
          </p:nvPr>
        </p:nvSpPr>
        <p:spPr>
          <a:xfrm>
            <a:off x="466715" y="1720800"/>
            <a:ext cx="7889024" cy="3416400"/>
          </a:xfrm>
          <a:prstGeom prst="rect">
            <a:avLst/>
          </a:prstGeom>
        </p:spPr>
        <p:txBody>
          <a:bodyPr spcFirstLastPara="1" wrap="square" lIns="91425" tIns="91425" rIns="91425" bIns="91425" anchor="t" anchorCtr="0">
            <a:noAutofit/>
          </a:bodyPr>
          <a:lstStyle/>
          <a:p>
            <a:pPr marL="0" indent="0">
              <a:buNone/>
            </a:pPr>
            <a:r>
              <a:rPr lang="en-CA" sz="2000" dirty="0">
                <a:solidFill>
                  <a:schemeClr val="tx1"/>
                </a:solidFill>
                <a:latin typeface="Canaccord Effra" panose="020B0603020203020204" pitchFamily="34" charset="0"/>
                <a:ea typeface="Verdana"/>
                <a:cs typeface="Canaccord Effra" panose="020B0603020203020204" pitchFamily="34" charset="0"/>
                <a:sym typeface="Verdana"/>
              </a:rPr>
              <a:t>Think of the tax consequences of the potential returns on your investments:</a:t>
            </a:r>
          </a:p>
          <a:p>
            <a:pPr marL="285750" indent="-285750"/>
            <a:r>
              <a:rPr lang="en-CA" sz="2000" dirty="0">
                <a:solidFill>
                  <a:schemeClr val="tx1"/>
                </a:solidFill>
                <a:latin typeface="Canaccord Effra" panose="020B0603020203020204" pitchFamily="34" charset="0"/>
                <a:ea typeface="Verdana"/>
                <a:cs typeface="Canaccord Effra" panose="020B0603020203020204" pitchFamily="34" charset="0"/>
                <a:sym typeface="Verdana"/>
              </a:rPr>
              <a:t>Interest Income (highest tax rate on the income)</a:t>
            </a:r>
          </a:p>
          <a:p>
            <a:pPr marL="285750" indent="-285750"/>
            <a:r>
              <a:rPr lang="en-CA" sz="2000" dirty="0">
                <a:solidFill>
                  <a:schemeClr val="tx1"/>
                </a:solidFill>
                <a:latin typeface="Canaccord Effra" panose="020B0603020203020204" pitchFamily="34" charset="0"/>
                <a:ea typeface="Verdana"/>
                <a:cs typeface="Canaccord Effra" panose="020B0603020203020204" pitchFamily="34" charset="0"/>
                <a:sym typeface="Verdana"/>
              </a:rPr>
              <a:t>Dividends (dividend tax credit)</a:t>
            </a:r>
          </a:p>
          <a:p>
            <a:pPr marL="285750" indent="-285750"/>
            <a:r>
              <a:rPr lang="en-CA" sz="2000" dirty="0">
                <a:solidFill>
                  <a:schemeClr val="tx1"/>
                </a:solidFill>
                <a:latin typeface="Canaccord Effra" panose="020B0603020203020204" pitchFamily="34" charset="0"/>
                <a:ea typeface="Verdana"/>
                <a:cs typeface="Canaccord Effra" panose="020B0603020203020204" pitchFamily="34" charset="0"/>
                <a:sym typeface="Verdana"/>
              </a:rPr>
              <a:t>Capital Gains (only half is taxed)</a:t>
            </a:r>
          </a:p>
          <a:p>
            <a:pPr marL="285750" indent="-285750"/>
            <a:r>
              <a:rPr lang="en-CA" sz="2000" dirty="0">
                <a:solidFill>
                  <a:schemeClr val="tx1"/>
                </a:solidFill>
                <a:latin typeface="Canaccord Effra" panose="020B0603020203020204" pitchFamily="34" charset="0"/>
                <a:ea typeface="Verdana"/>
                <a:cs typeface="Canaccord Effra" panose="020B0603020203020204" pitchFamily="34" charset="0"/>
                <a:sym typeface="Verdana"/>
              </a:rPr>
              <a:t>Return of Capital (not taxed in year received – tax deferred)</a:t>
            </a:r>
          </a:p>
          <a:p>
            <a:pPr marL="0" indent="0">
              <a:buNone/>
            </a:pPr>
            <a:endParaRPr lang="en-CA" sz="2000" dirty="0">
              <a:solidFill>
                <a:schemeClr val="tx1"/>
              </a:solidFill>
              <a:latin typeface="Canaccord Effra" panose="020B0603020203020204" pitchFamily="34" charset="0"/>
              <a:ea typeface="Verdana"/>
              <a:cs typeface="Canaccord Effra" panose="020B0603020203020204" pitchFamily="34" charset="0"/>
              <a:sym typeface="Verdana"/>
            </a:endParaRPr>
          </a:p>
          <a:p>
            <a:pPr marL="0" indent="0">
              <a:buNone/>
            </a:pPr>
            <a:r>
              <a:rPr lang="en-CA" sz="2000" dirty="0">
                <a:solidFill>
                  <a:schemeClr val="tx1"/>
                </a:solidFill>
                <a:latin typeface="Canaccord Effra" panose="020B0603020203020204" pitchFamily="34" charset="0"/>
                <a:ea typeface="Verdana"/>
                <a:cs typeface="Canaccord Effra" panose="020B0603020203020204" pitchFamily="34" charset="0"/>
                <a:sym typeface="Verdana"/>
              </a:rPr>
              <a:t>This is something we do automatically for clients ! Most portfolios we see don’t!</a:t>
            </a:r>
            <a:endParaRPr sz="2000" dirty="0">
              <a:solidFill>
                <a:schemeClr val="tx1"/>
              </a:solidFill>
              <a:latin typeface="Canaccord Effra" panose="020B0603020203020204" pitchFamily="34" charset="0"/>
              <a:ea typeface="Verdana"/>
              <a:cs typeface="Canaccord Effra" panose="020B0603020203020204" pitchFamily="34" charset="0"/>
              <a:sym typeface="Verdana"/>
            </a:endParaRPr>
          </a:p>
          <a:p>
            <a:pPr marL="0" lvl="0" indent="0" algn="l" rtl="0">
              <a:spcBef>
                <a:spcPts val="1600"/>
              </a:spcBef>
              <a:spcAft>
                <a:spcPts val="0"/>
              </a:spcAft>
              <a:buNone/>
            </a:pPr>
            <a:endParaRPr dirty="0">
              <a:latin typeface="Franklin Gothic"/>
              <a:ea typeface="Franklin Gothic"/>
              <a:cs typeface="Franklin Gothic"/>
              <a:sym typeface="Franklin Gothic"/>
            </a:endParaRPr>
          </a:p>
          <a:p>
            <a:pPr marL="0" lvl="0" indent="0" algn="l" rtl="0">
              <a:spcBef>
                <a:spcPts val="1600"/>
              </a:spcBef>
              <a:spcAft>
                <a:spcPts val="1600"/>
              </a:spcAft>
              <a:buNone/>
            </a:pPr>
            <a:endParaRPr dirty="0">
              <a:latin typeface="Franklin Gothic"/>
              <a:ea typeface="Franklin Gothic"/>
              <a:cs typeface="Franklin Gothic"/>
              <a:sym typeface="Franklin Gothic"/>
            </a:endParaRPr>
          </a:p>
        </p:txBody>
      </p:sp>
    </p:spTree>
    <p:extLst>
      <p:ext uri="{BB962C8B-B14F-4D97-AF65-F5344CB8AC3E}">
        <p14:creationId xmlns:p14="http://schemas.microsoft.com/office/powerpoint/2010/main" val="23465436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8">
                                            <p:txEl>
                                              <p:pRg st="0" end="0"/>
                                            </p:txEl>
                                          </p:spTgt>
                                        </p:tgtEl>
                                        <p:attrNameLst>
                                          <p:attrName>style.visibility</p:attrName>
                                        </p:attrNameLst>
                                      </p:cBhvr>
                                      <p:to>
                                        <p:strVal val="visible"/>
                                      </p:to>
                                    </p:set>
                                    <p:animEffect transition="in" filter="fade">
                                      <p:cBhvr>
                                        <p:cTn id="12" dur="500"/>
                                        <p:tgtEl>
                                          <p:spTgt spid="8">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8">
                                            <p:txEl>
                                              <p:pRg st="1" end="1"/>
                                            </p:txEl>
                                          </p:spTgt>
                                        </p:tgtEl>
                                        <p:attrNameLst>
                                          <p:attrName>style.visibility</p:attrName>
                                        </p:attrNameLst>
                                      </p:cBhvr>
                                      <p:to>
                                        <p:strVal val="visible"/>
                                      </p:to>
                                    </p:set>
                                    <p:animEffect transition="in" filter="fade">
                                      <p:cBhvr>
                                        <p:cTn id="17" dur="500"/>
                                        <p:tgtEl>
                                          <p:spTgt spid="8">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8">
                                            <p:txEl>
                                              <p:pRg st="2" end="2"/>
                                            </p:txEl>
                                          </p:spTgt>
                                        </p:tgtEl>
                                        <p:attrNameLst>
                                          <p:attrName>style.visibility</p:attrName>
                                        </p:attrNameLst>
                                      </p:cBhvr>
                                      <p:to>
                                        <p:strVal val="visible"/>
                                      </p:to>
                                    </p:set>
                                    <p:animEffect transition="in" filter="fade">
                                      <p:cBhvr>
                                        <p:cTn id="22" dur="500"/>
                                        <p:tgtEl>
                                          <p:spTgt spid="8">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8">
                                            <p:txEl>
                                              <p:pRg st="3" end="3"/>
                                            </p:txEl>
                                          </p:spTgt>
                                        </p:tgtEl>
                                        <p:attrNameLst>
                                          <p:attrName>style.visibility</p:attrName>
                                        </p:attrNameLst>
                                      </p:cBhvr>
                                      <p:to>
                                        <p:strVal val="visible"/>
                                      </p:to>
                                    </p:set>
                                    <p:animEffect transition="in" filter="fade">
                                      <p:cBhvr>
                                        <p:cTn id="27" dur="500"/>
                                        <p:tgtEl>
                                          <p:spTgt spid="8">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8">
                                            <p:txEl>
                                              <p:pRg st="4" end="4"/>
                                            </p:txEl>
                                          </p:spTgt>
                                        </p:tgtEl>
                                        <p:attrNameLst>
                                          <p:attrName>style.visibility</p:attrName>
                                        </p:attrNameLst>
                                      </p:cBhvr>
                                      <p:to>
                                        <p:strVal val="visible"/>
                                      </p:to>
                                    </p:set>
                                    <p:animEffect transition="in" filter="fade">
                                      <p:cBhvr>
                                        <p:cTn id="32" dur="500"/>
                                        <p:tgtEl>
                                          <p:spTgt spid="8">
                                            <p:txEl>
                                              <p:pRg st="4" end="4"/>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8">
                                            <p:txEl>
                                              <p:pRg st="6" end="6"/>
                                            </p:txEl>
                                          </p:spTgt>
                                        </p:tgtEl>
                                        <p:attrNameLst>
                                          <p:attrName>style.visibility</p:attrName>
                                        </p:attrNameLst>
                                      </p:cBhvr>
                                      <p:to>
                                        <p:strVal val="visible"/>
                                      </p:to>
                                    </p:set>
                                    <p:animEffect transition="in" filter="fade">
                                      <p:cBhvr>
                                        <p:cTn id="37" dur="500"/>
                                        <p:tgtEl>
                                          <p:spTgt spid="8">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8F94EB11-84F1-4192-8B2E-A36A4F0B37EA}"/>
              </a:ext>
            </a:extLst>
          </p:cNvPr>
          <p:cNvSpPr>
            <a:spLocks noGrp="1"/>
          </p:cNvSpPr>
          <p:nvPr>
            <p:ph type="body" sz="quarter" idx="13"/>
          </p:nvPr>
        </p:nvSpPr>
        <p:spPr>
          <a:xfrm>
            <a:off x="2058359" y="2085993"/>
            <a:ext cx="5027281" cy="2686013"/>
          </a:xfrm>
        </p:spPr>
        <p:txBody>
          <a:bodyPr>
            <a:normAutofit/>
          </a:bodyPr>
          <a:lstStyle/>
          <a:p>
            <a:pPr algn="ctr"/>
            <a:r>
              <a:rPr lang="en-US" sz="6600" dirty="0">
                <a:solidFill>
                  <a:srgbClr val="00617F"/>
                </a:solidFill>
              </a:rPr>
              <a:t>Market Update</a:t>
            </a:r>
          </a:p>
        </p:txBody>
      </p:sp>
      <p:sp>
        <p:nvSpPr>
          <p:cNvPr id="7" name="Slide Number Placeholder 6">
            <a:extLst>
              <a:ext uri="{FF2B5EF4-FFF2-40B4-BE49-F238E27FC236}">
                <a16:creationId xmlns:a16="http://schemas.microsoft.com/office/drawing/2014/main" id="{16AE467C-ADB9-4E96-8CB1-B91604AA2DE6}"/>
              </a:ext>
            </a:extLst>
          </p:cNvPr>
          <p:cNvSpPr>
            <a:spLocks noGrp="1"/>
          </p:cNvSpPr>
          <p:nvPr>
            <p:ph type="sldNum" sz="quarter" idx="12"/>
          </p:nvPr>
        </p:nvSpPr>
        <p:spPr/>
        <p:txBody>
          <a:bodyPr/>
          <a:lstStyle/>
          <a:p>
            <a:r>
              <a:rPr lang="en-GB">
                <a:latin typeface="Canaccord Effra Light" panose="020B0403020203020204" pitchFamily="34" charset="0"/>
              </a:rPr>
              <a:t>Page </a:t>
            </a:r>
            <a:fld id="{AC40D300-7E6C-4A5E-95BD-6609AC2BB9E9}" type="slidenum">
              <a:rPr lang="en-GB" smtClean="0">
                <a:latin typeface="Canaccord Effra Light" panose="020B0403020203020204" pitchFamily="34" charset="0"/>
              </a:rPr>
              <a:pPr/>
              <a:t>28</a:t>
            </a:fld>
            <a:endParaRPr lang="en-GB" dirty="0">
              <a:latin typeface="Canaccord Effra Light" panose="020B0403020203020204" pitchFamily="34" charset="0"/>
            </a:endParaRPr>
          </a:p>
        </p:txBody>
      </p:sp>
    </p:spTree>
    <p:extLst>
      <p:ext uri="{BB962C8B-B14F-4D97-AF65-F5344CB8AC3E}">
        <p14:creationId xmlns:p14="http://schemas.microsoft.com/office/powerpoint/2010/main" val="366369740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55"/>
        <p:cNvGrpSpPr/>
        <p:nvPr/>
      </p:nvGrpSpPr>
      <p:grpSpPr>
        <a:xfrm>
          <a:off x="0" y="0"/>
          <a:ext cx="0" cy="0"/>
          <a:chOff x="0" y="0"/>
          <a:chExt cx="0" cy="0"/>
        </a:xfrm>
      </p:grpSpPr>
      <p:sp>
        <p:nvSpPr>
          <p:cNvPr id="59" name="Google Shape;59;p13"/>
          <p:cNvSpPr txBox="1"/>
          <p:nvPr/>
        </p:nvSpPr>
        <p:spPr>
          <a:xfrm>
            <a:off x="3229346" y="3103845"/>
            <a:ext cx="2920200" cy="342300"/>
          </a:xfrm>
          <a:prstGeom prst="rect">
            <a:avLst/>
          </a:prstGeom>
          <a:noFill/>
          <a:ln>
            <a:noFill/>
          </a:ln>
        </p:spPr>
        <p:txBody>
          <a:bodyPr spcFirstLastPara="1" wrap="square" lIns="91425" tIns="91425" rIns="91425" bIns="91425" anchor="t" anchorCtr="0">
            <a:noAutofit/>
          </a:bodyPr>
          <a:lstStyle/>
          <a:p>
            <a:pPr algn="ctr">
              <a:lnSpc>
                <a:spcPct val="133333"/>
              </a:lnSpc>
              <a:spcBef>
                <a:spcPts val="0"/>
              </a:spcBef>
              <a:spcAft>
                <a:spcPts val="200"/>
              </a:spcAft>
            </a:pPr>
            <a:r>
              <a:rPr lang="en" sz="1400" b="1" dirty="0">
                <a:highlight>
                  <a:srgbClr val="FFFFFF"/>
                </a:highlight>
                <a:latin typeface="Essonnes Text (Headings)"/>
                <a:ea typeface="Roboto"/>
                <a:cs typeface="Roboto"/>
                <a:sym typeface="Roboto"/>
              </a:rPr>
              <a:t>Rob Tétrault, </a:t>
            </a:r>
            <a:r>
              <a:rPr lang="en" sz="1400" i="1" dirty="0">
                <a:highlight>
                  <a:srgbClr val="FFFFFF"/>
                </a:highlight>
                <a:latin typeface="Essonnes Text (Headings)"/>
                <a:ea typeface="Roboto"/>
                <a:cs typeface="Roboto"/>
                <a:sym typeface="Roboto"/>
              </a:rPr>
              <a:t>B.A., J.D., MBA, CIM</a:t>
            </a:r>
            <a:endParaRPr sz="1400" i="1" dirty="0">
              <a:highlight>
                <a:srgbClr val="FFFFFF"/>
              </a:highlight>
              <a:latin typeface="Essonnes Text (Headings)"/>
              <a:ea typeface="Roboto"/>
              <a:cs typeface="Roboto"/>
              <a:sym typeface="Roboto"/>
            </a:endParaRPr>
          </a:p>
        </p:txBody>
      </p:sp>
      <p:pic>
        <p:nvPicPr>
          <p:cNvPr id="61" name="Google Shape;61;p13"/>
          <p:cNvPicPr preferRelativeResize="0"/>
          <p:nvPr/>
        </p:nvPicPr>
        <p:blipFill>
          <a:blip r:embed="rId3">
            <a:alphaModFix/>
          </a:blip>
          <a:stretch>
            <a:fillRect/>
          </a:stretch>
        </p:blipFill>
        <p:spPr>
          <a:xfrm>
            <a:off x="4199921" y="3814813"/>
            <a:ext cx="1413500" cy="248225"/>
          </a:xfrm>
          <a:prstGeom prst="rect">
            <a:avLst/>
          </a:prstGeom>
          <a:noFill/>
          <a:ln>
            <a:noFill/>
          </a:ln>
        </p:spPr>
      </p:pic>
      <p:pic>
        <p:nvPicPr>
          <p:cNvPr id="4" name="Picture 3">
            <a:extLst>
              <a:ext uri="{FF2B5EF4-FFF2-40B4-BE49-F238E27FC236}">
                <a16:creationId xmlns:a16="http://schemas.microsoft.com/office/drawing/2014/main" id="{30AEE621-5E3E-4AED-ADCD-C14A98F6CCEA}"/>
              </a:ext>
            </a:extLst>
          </p:cNvPr>
          <p:cNvPicPr>
            <a:picLocks noChangeAspect="1"/>
          </p:cNvPicPr>
          <p:nvPr/>
        </p:nvPicPr>
        <p:blipFill rotWithShape="1">
          <a:blip r:embed="rId4"/>
          <a:srcRect l="5751" t="2309" r="8381" b="42935"/>
          <a:stretch/>
        </p:blipFill>
        <p:spPr>
          <a:xfrm>
            <a:off x="2852258" y="662400"/>
            <a:ext cx="3297288" cy="3152413"/>
          </a:xfrm>
          <a:prstGeom prst="rect">
            <a:avLst/>
          </a:prstGeom>
        </p:spPr>
      </p:pic>
      <p:sp>
        <p:nvSpPr>
          <p:cNvPr id="9" name="Title 1">
            <a:extLst>
              <a:ext uri="{FF2B5EF4-FFF2-40B4-BE49-F238E27FC236}">
                <a16:creationId xmlns:a16="http://schemas.microsoft.com/office/drawing/2014/main" id="{39271B42-AB9D-4739-A99C-85FC7BFF855D}"/>
              </a:ext>
            </a:extLst>
          </p:cNvPr>
          <p:cNvSpPr txBox="1">
            <a:spLocks/>
          </p:cNvSpPr>
          <p:nvPr/>
        </p:nvSpPr>
        <p:spPr>
          <a:xfrm>
            <a:off x="332308" y="316800"/>
            <a:ext cx="8693730" cy="345600"/>
          </a:xfrm>
          <a:prstGeom prst="rect">
            <a:avLst/>
          </a:prstGeom>
        </p:spPr>
        <p:txBody>
          <a:bodyPr spcFirstLastPara="1" vert="horz" wrap="square" lIns="91425" tIns="91425" rIns="91425" bIns="91425" rtlCol="0" anchor="b" anchorCtr="0">
            <a:noAutofit/>
          </a:bodyPr>
          <a:lstStyle>
            <a:lvl1pPr lvl="0" algn="ctr" defTabSz="914400" rtl="0" eaLnBrk="1" latinLnBrk="0" hangingPunct="1">
              <a:spcBef>
                <a:spcPts val="0"/>
              </a:spcBef>
              <a:spcAft>
                <a:spcPts val="0"/>
              </a:spcAft>
              <a:buSzPts val="5400"/>
              <a:buNone/>
              <a:defRPr sz="5400" b="0" kern="1200">
                <a:solidFill>
                  <a:schemeClr val="tx1"/>
                </a:solidFill>
                <a:latin typeface="+mj-lt"/>
                <a:ea typeface="+mj-ea"/>
                <a:cs typeface="+mj-cs"/>
              </a:defRPr>
            </a:lvl1pPr>
            <a:lvl2pPr lvl="1" algn="ctr">
              <a:spcBef>
                <a:spcPts val="0"/>
              </a:spcBef>
              <a:spcAft>
                <a:spcPts val="0"/>
              </a:spcAft>
              <a:buSzPts val="5400"/>
              <a:buNone/>
              <a:defRPr sz="5400"/>
            </a:lvl2pPr>
            <a:lvl3pPr lvl="2" algn="ctr">
              <a:spcBef>
                <a:spcPts val="0"/>
              </a:spcBef>
              <a:spcAft>
                <a:spcPts val="0"/>
              </a:spcAft>
              <a:buSzPts val="5400"/>
              <a:buNone/>
              <a:defRPr sz="5400"/>
            </a:lvl3pPr>
            <a:lvl4pPr lvl="3" algn="ctr">
              <a:spcBef>
                <a:spcPts val="0"/>
              </a:spcBef>
              <a:spcAft>
                <a:spcPts val="0"/>
              </a:spcAft>
              <a:buSzPts val="5400"/>
              <a:buNone/>
              <a:defRPr sz="5400"/>
            </a:lvl4pPr>
            <a:lvl5pPr lvl="4" algn="ctr">
              <a:spcBef>
                <a:spcPts val="0"/>
              </a:spcBef>
              <a:spcAft>
                <a:spcPts val="0"/>
              </a:spcAft>
              <a:buSzPts val="5400"/>
              <a:buNone/>
              <a:defRPr sz="5400"/>
            </a:lvl5pPr>
            <a:lvl6pPr lvl="5" algn="ctr">
              <a:spcBef>
                <a:spcPts val="0"/>
              </a:spcBef>
              <a:spcAft>
                <a:spcPts val="0"/>
              </a:spcAft>
              <a:buSzPts val="5400"/>
              <a:buNone/>
              <a:defRPr sz="5400"/>
            </a:lvl6pPr>
            <a:lvl7pPr lvl="6" algn="ctr">
              <a:spcBef>
                <a:spcPts val="0"/>
              </a:spcBef>
              <a:spcAft>
                <a:spcPts val="0"/>
              </a:spcAft>
              <a:buSzPts val="5400"/>
              <a:buNone/>
              <a:defRPr sz="5400"/>
            </a:lvl7pPr>
            <a:lvl8pPr lvl="7" algn="ctr">
              <a:spcBef>
                <a:spcPts val="0"/>
              </a:spcBef>
              <a:spcAft>
                <a:spcPts val="0"/>
              </a:spcAft>
              <a:buSzPts val="5400"/>
              <a:buNone/>
              <a:defRPr sz="5400"/>
            </a:lvl8pPr>
            <a:lvl9pPr lvl="8" algn="ctr">
              <a:spcBef>
                <a:spcPts val="0"/>
              </a:spcBef>
              <a:spcAft>
                <a:spcPts val="0"/>
              </a:spcAft>
              <a:buSzPts val="5400"/>
              <a:buNone/>
              <a:defRPr sz="5400"/>
            </a:lvl9pPr>
          </a:lstStyle>
          <a:p>
            <a:pPr>
              <a:lnSpc>
                <a:spcPct val="100000"/>
              </a:lnSpc>
              <a:buFontTx/>
            </a:pPr>
            <a:endParaRPr lang="en-US" dirty="0"/>
          </a:p>
          <a:p>
            <a:pPr>
              <a:lnSpc>
                <a:spcPct val="100000"/>
              </a:lnSpc>
              <a:buFontTx/>
            </a:pPr>
            <a:endParaRPr lang="en-US" dirty="0"/>
          </a:p>
        </p:txBody>
      </p:sp>
      <p:sp>
        <p:nvSpPr>
          <p:cNvPr id="10" name="Text Placeholder 2">
            <a:extLst>
              <a:ext uri="{FF2B5EF4-FFF2-40B4-BE49-F238E27FC236}">
                <a16:creationId xmlns:a16="http://schemas.microsoft.com/office/drawing/2014/main" id="{5B8A4BB3-1853-4CF2-9586-649138557EE4}"/>
              </a:ext>
            </a:extLst>
          </p:cNvPr>
          <p:cNvSpPr txBox="1">
            <a:spLocks/>
          </p:cNvSpPr>
          <p:nvPr/>
        </p:nvSpPr>
        <p:spPr>
          <a:xfrm>
            <a:off x="2356890" y="4247813"/>
            <a:ext cx="8596800" cy="486000"/>
          </a:xfrm>
          <a:prstGeom prst="rect">
            <a:avLst/>
          </a:prstGeom>
        </p:spPr>
        <p:txBody>
          <a:bodyPr>
            <a:normAutofit/>
          </a:bodyPr>
          <a:lstStyle>
            <a:lvl1pPr marL="0" indent="0" algn="l" defTabSz="914400" rtl="0" eaLnBrk="1" latinLnBrk="0" hangingPunct="1">
              <a:lnSpc>
                <a:spcPct val="100000"/>
              </a:lnSpc>
              <a:spcBef>
                <a:spcPts val="600"/>
              </a:spcBef>
              <a:spcAft>
                <a:spcPts val="300"/>
              </a:spcAft>
              <a:buFont typeface="Arial" pitchFamily="34" charset="0"/>
              <a:buNone/>
              <a:defRPr sz="1100" b="0" kern="1200">
                <a:solidFill>
                  <a:schemeClr val="accent1"/>
                </a:solidFill>
                <a:latin typeface="Canaccord Effra Light" panose="020B0403020203020204" pitchFamily="34" charset="0"/>
                <a:ea typeface="+mn-ea"/>
                <a:cs typeface="+mn-cs"/>
              </a:defRPr>
            </a:lvl1pPr>
            <a:lvl2pPr marL="0" indent="0" algn="l" defTabSz="914400" rtl="0" eaLnBrk="1" latinLnBrk="0" hangingPunct="1">
              <a:lnSpc>
                <a:spcPct val="100000"/>
              </a:lnSpc>
              <a:spcBef>
                <a:spcPts val="0"/>
              </a:spcBef>
              <a:spcAft>
                <a:spcPts val="300"/>
              </a:spcAft>
              <a:buFont typeface="Arial" pitchFamily="34" charset="0"/>
              <a:buNone/>
              <a:defRPr sz="1200" kern="1200">
                <a:solidFill>
                  <a:schemeClr val="tx1"/>
                </a:solidFill>
                <a:latin typeface="Canaccord Effra Light" panose="020B0403020203020204" pitchFamily="34" charset="0"/>
                <a:ea typeface="+mn-ea"/>
                <a:cs typeface="+mn-cs"/>
              </a:defRPr>
            </a:lvl2pPr>
            <a:lvl3pPr marL="182563" indent="-182563" algn="l" defTabSz="914400" rtl="0" eaLnBrk="1" latinLnBrk="0" hangingPunct="1">
              <a:lnSpc>
                <a:spcPct val="100000"/>
              </a:lnSpc>
              <a:spcBef>
                <a:spcPts val="0"/>
              </a:spcBef>
              <a:spcAft>
                <a:spcPts val="300"/>
              </a:spcAft>
              <a:buClr>
                <a:schemeClr val="accent1"/>
              </a:buClr>
              <a:buSzPct val="100000"/>
              <a:buFont typeface="Arial" panose="020B0604020202020204" pitchFamily="34" charset="0"/>
              <a:buChar char="•"/>
              <a:defRPr sz="1200" kern="1200">
                <a:solidFill>
                  <a:schemeClr val="tx1"/>
                </a:solidFill>
                <a:latin typeface="Canaccord Effra Light" panose="020B0403020203020204" pitchFamily="34" charset="0"/>
                <a:ea typeface="+mn-ea"/>
                <a:cs typeface="+mn-cs"/>
              </a:defRPr>
            </a:lvl3pPr>
            <a:lvl4pPr marL="357188" indent="-174625" algn="l" defTabSz="914400" rtl="0" eaLnBrk="1" latinLnBrk="0" hangingPunct="1">
              <a:lnSpc>
                <a:spcPct val="100000"/>
              </a:lnSpc>
              <a:spcBef>
                <a:spcPts val="0"/>
              </a:spcBef>
              <a:spcAft>
                <a:spcPts val="300"/>
              </a:spcAft>
              <a:buClr>
                <a:schemeClr val="accent1"/>
              </a:buClr>
              <a:buSzPct val="100000"/>
              <a:buFont typeface="Arial" panose="020B0604020202020204" pitchFamily="34" charset="0"/>
              <a:buChar char="•"/>
              <a:tabLst/>
              <a:defRPr sz="1200" kern="1200">
                <a:solidFill>
                  <a:schemeClr val="tx1"/>
                </a:solidFill>
                <a:latin typeface="Canaccord Effra Light" panose="020B0403020203020204" pitchFamily="34" charset="0"/>
                <a:ea typeface="+mn-ea"/>
                <a:cs typeface="+mn-cs"/>
              </a:defRPr>
            </a:lvl4pPr>
            <a:lvl5pPr marL="539750" indent="-182563" algn="l" defTabSz="914400" rtl="0" eaLnBrk="1" latinLnBrk="0" hangingPunct="1">
              <a:lnSpc>
                <a:spcPct val="100000"/>
              </a:lnSpc>
              <a:spcBef>
                <a:spcPts val="0"/>
              </a:spcBef>
              <a:spcAft>
                <a:spcPts val="300"/>
              </a:spcAft>
              <a:buClr>
                <a:schemeClr val="accent1"/>
              </a:buClr>
              <a:buSzPct val="100000"/>
              <a:buFont typeface="Arial" panose="020B0604020202020204" pitchFamily="34" charset="0"/>
              <a:buChar char="•"/>
              <a:defRPr sz="1200" kern="1200">
                <a:solidFill>
                  <a:schemeClr val="tx1"/>
                </a:solidFill>
                <a:latin typeface="Canaccord Effra Light" panose="020B0403020203020204" pitchFamily="34" charset="0"/>
                <a:ea typeface="+mn-ea"/>
                <a:cs typeface="+mn-cs"/>
              </a:defRPr>
            </a:lvl5pPr>
            <a:lvl6pPr marL="714375" indent="-174625" algn="l" defTabSz="914400" rtl="0" eaLnBrk="1" latinLnBrk="0" hangingPunct="1">
              <a:lnSpc>
                <a:spcPct val="100000"/>
              </a:lnSpc>
              <a:spcBef>
                <a:spcPts val="0"/>
              </a:spcBef>
              <a:spcAft>
                <a:spcPts val="300"/>
              </a:spcAft>
              <a:buClr>
                <a:schemeClr val="accent1"/>
              </a:buClr>
              <a:buSzPct val="100000"/>
              <a:buFont typeface="Arial" panose="020B0604020202020204" pitchFamily="34" charset="0"/>
              <a:buChar char="•"/>
              <a:defRPr sz="1200" kern="1200">
                <a:solidFill>
                  <a:schemeClr val="tx1"/>
                </a:solidFill>
                <a:latin typeface="Canaccord Effra Light" panose="020B0403020203020204" pitchFamily="34" charset="0"/>
                <a:ea typeface="+mn-ea"/>
                <a:cs typeface="+mn-cs"/>
              </a:defRPr>
            </a:lvl6pPr>
            <a:lvl7pPr marL="898525" indent="-184150" algn="l" defTabSz="914400" rtl="0" eaLnBrk="1" latinLnBrk="0" hangingPunct="1">
              <a:lnSpc>
                <a:spcPct val="100000"/>
              </a:lnSpc>
              <a:spcBef>
                <a:spcPts val="0"/>
              </a:spcBef>
              <a:spcAft>
                <a:spcPts val="300"/>
              </a:spcAft>
              <a:buClr>
                <a:schemeClr val="accent1"/>
              </a:buClr>
              <a:buSzPct val="100000"/>
              <a:buFont typeface="Arial" panose="020B0604020202020204" pitchFamily="34" charset="0"/>
              <a:buChar char="•"/>
              <a:defRPr sz="1200" kern="1200" baseline="0">
                <a:solidFill>
                  <a:schemeClr val="tx1"/>
                </a:solidFill>
                <a:latin typeface="Canaccord Effra Light" panose="020B0403020203020204" pitchFamily="34" charset="0"/>
                <a:ea typeface="+mn-ea"/>
                <a:cs typeface="+mn-cs"/>
              </a:defRPr>
            </a:lvl7pPr>
            <a:lvl8pPr marL="3429000" indent="-228600" algn="l" defTabSz="914400" rtl="0" eaLnBrk="1" latinLnBrk="0" hangingPunct="1">
              <a:spcBef>
                <a:spcPct val="20000"/>
              </a:spcBef>
              <a:buFont typeface="Arial" pitchFamily="34" charset="0"/>
              <a:buChar char="•"/>
              <a:defRPr sz="1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z="2000" dirty="0">
                <a:solidFill>
                  <a:srgbClr val="00617F"/>
                </a:solidFill>
                <a:latin typeface="+mj-lt"/>
              </a:rPr>
              <a:t>Wealth &amp; Estate Planning Specialist </a:t>
            </a:r>
          </a:p>
          <a:p>
            <a:endParaRPr lang="en-US" b="1" dirty="0"/>
          </a:p>
        </p:txBody>
      </p:sp>
      <p:sp>
        <p:nvSpPr>
          <p:cNvPr id="5" name="Rectangle 4">
            <a:extLst>
              <a:ext uri="{FF2B5EF4-FFF2-40B4-BE49-F238E27FC236}">
                <a16:creationId xmlns:a16="http://schemas.microsoft.com/office/drawing/2014/main" id="{7A0A23AE-8637-48F2-996A-5632C07AB77F}"/>
              </a:ext>
            </a:extLst>
          </p:cNvPr>
          <p:cNvSpPr/>
          <p:nvPr/>
        </p:nvSpPr>
        <p:spPr>
          <a:xfrm>
            <a:off x="3229346" y="3814813"/>
            <a:ext cx="2464201" cy="523220"/>
          </a:xfrm>
          <a:prstGeom prst="rect">
            <a:avLst/>
          </a:prstGeom>
        </p:spPr>
        <p:txBody>
          <a:bodyPr wrap="none">
            <a:spAutoFit/>
          </a:bodyPr>
          <a:lstStyle/>
          <a:p>
            <a:pPr lvl="0">
              <a:lnSpc>
                <a:spcPct val="100000"/>
              </a:lnSpc>
            </a:pPr>
            <a:r>
              <a:rPr lang="en-US" sz="2800" dirty="0">
                <a:solidFill>
                  <a:srgbClr val="101820"/>
                </a:solidFill>
                <a:latin typeface="+mj-lt"/>
              </a:rPr>
              <a:t>Adam W. Buss</a:t>
            </a:r>
          </a:p>
        </p:txBody>
      </p:sp>
      <p:sp>
        <p:nvSpPr>
          <p:cNvPr id="12" name="Rectangle 11">
            <a:extLst>
              <a:ext uri="{FF2B5EF4-FFF2-40B4-BE49-F238E27FC236}">
                <a16:creationId xmlns:a16="http://schemas.microsoft.com/office/drawing/2014/main" id="{153AD150-C828-48DC-B66A-55C43DC0E33F}"/>
              </a:ext>
            </a:extLst>
          </p:cNvPr>
          <p:cNvSpPr/>
          <p:nvPr/>
        </p:nvSpPr>
        <p:spPr>
          <a:xfrm>
            <a:off x="2740485" y="4648818"/>
            <a:ext cx="3495252" cy="461665"/>
          </a:xfrm>
          <a:prstGeom prst="rect">
            <a:avLst/>
          </a:prstGeom>
        </p:spPr>
        <p:txBody>
          <a:bodyPr wrap="none">
            <a:spAutoFit/>
          </a:bodyPr>
          <a:lstStyle/>
          <a:p>
            <a:pPr lvl="0">
              <a:lnSpc>
                <a:spcPct val="100000"/>
              </a:lnSpc>
            </a:pPr>
            <a:r>
              <a:rPr lang="en-US" sz="2400" dirty="0">
                <a:latin typeface="+mj-lt"/>
              </a:rPr>
              <a:t>CFP</a:t>
            </a:r>
            <a:r>
              <a:rPr lang="en-US" sz="1800" b="1" baseline="30000" dirty="0">
                <a:latin typeface="+mj-lt"/>
              </a:rPr>
              <a:t>®</a:t>
            </a:r>
            <a:r>
              <a:rPr lang="en-US" sz="2400" dirty="0">
                <a:latin typeface="+mj-lt"/>
              </a:rPr>
              <a:t> RRC</a:t>
            </a:r>
            <a:r>
              <a:rPr lang="en-US" sz="1800" b="1" baseline="30000" dirty="0">
                <a:latin typeface="+mj-lt"/>
              </a:rPr>
              <a:t>®</a:t>
            </a:r>
            <a:r>
              <a:rPr lang="en-US" sz="2400" baseline="30000" dirty="0">
                <a:latin typeface="+mj-lt"/>
              </a:rPr>
              <a:t> </a:t>
            </a:r>
            <a:r>
              <a:rPr lang="en-US" sz="2400" dirty="0">
                <a:latin typeface="+mj-lt"/>
              </a:rPr>
              <a:t>FCSI</a:t>
            </a:r>
            <a:r>
              <a:rPr lang="en-US" sz="1800" b="1" baseline="30000" dirty="0">
                <a:latin typeface="+mj-lt"/>
              </a:rPr>
              <a:t>®</a:t>
            </a:r>
            <a:r>
              <a:rPr lang="en-US" sz="2400" dirty="0">
                <a:latin typeface="+mj-lt"/>
              </a:rPr>
              <a:t> CLU</a:t>
            </a:r>
            <a:r>
              <a:rPr lang="en-US" sz="1800" b="1" baseline="30000" dirty="0">
                <a:latin typeface="+mj-lt"/>
              </a:rPr>
              <a:t>®</a:t>
            </a:r>
            <a:endParaRPr lang="en-US" sz="6600" dirty="0">
              <a:solidFill>
                <a:srgbClr val="101820"/>
              </a:solidFill>
              <a:latin typeface="+mj-lt"/>
            </a:endParaRPr>
          </a:p>
        </p:txBody>
      </p:sp>
    </p:spTree>
    <p:extLst>
      <p:ext uri="{BB962C8B-B14F-4D97-AF65-F5344CB8AC3E}">
        <p14:creationId xmlns:p14="http://schemas.microsoft.com/office/powerpoint/2010/main" val="39985001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9"/>
                                        </p:tgtEl>
                                        <p:attrNameLst>
                                          <p:attrName>style.visibility</p:attrName>
                                        </p:attrNameLst>
                                      </p:cBhvr>
                                      <p:to>
                                        <p:strVal val="visible"/>
                                      </p:to>
                                    </p:set>
                                    <p:animEffect transition="in" filter="fade">
                                      <p:cBhvr>
                                        <p:cTn id="7" dur="1000"/>
                                        <p:tgtEl>
                                          <p:spTgt spid="5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583"/>
        <p:cNvGrpSpPr/>
        <p:nvPr/>
      </p:nvGrpSpPr>
      <p:grpSpPr>
        <a:xfrm>
          <a:off x="0" y="0"/>
          <a:ext cx="0" cy="0"/>
          <a:chOff x="0" y="0"/>
          <a:chExt cx="0" cy="0"/>
        </a:xfrm>
      </p:grpSpPr>
      <p:sp>
        <p:nvSpPr>
          <p:cNvPr id="584" name="Google Shape;584;p76"/>
          <p:cNvSpPr txBox="1">
            <a:spLocks noGrp="1"/>
          </p:cNvSpPr>
          <p:nvPr>
            <p:ph type="sldNum" idx="12"/>
          </p:nvPr>
        </p:nvSpPr>
        <p:spPr>
          <a:xfrm>
            <a:off x="8472458" y="6217623"/>
            <a:ext cx="548700" cy="524700"/>
          </a:xfrm>
          <a:prstGeom prst="rect">
            <a:avLst/>
          </a:prstGeom>
          <a:noFill/>
          <a:ln>
            <a:noFill/>
          </a:ln>
        </p:spPr>
        <p:txBody>
          <a:bodyPr spcFirstLastPara="1" wrap="square" lIns="91425" tIns="91425" rIns="91425" bIns="91425" anchor="ctr" anchorCtr="0">
            <a:noAutofit/>
          </a:bodyPr>
          <a:lstStyle/>
          <a:p>
            <a:pPr marL="0" lvl="0" indent="0" algn="r" rtl="0">
              <a:lnSpc>
                <a:spcPct val="110000"/>
              </a:lnSpc>
              <a:spcBef>
                <a:spcPts val="0"/>
              </a:spcBef>
              <a:spcAft>
                <a:spcPts val="0"/>
              </a:spcAft>
              <a:buClr>
                <a:schemeClr val="dk1"/>
              </a:buClr>
              <a:buSzPts val="500"/>
              <a:buNone/>
            </a:pPr>
            <a:fld id="{00000000-1234-1234-1234-123412341234}" type="slidenum">
              <a:rPr lang="en-US"/>
              <a:t>29</a:t>
            </a:fld>
            <a:endParaRPr/>
          </a:p>
        </p:txBody>
      </p:sp>
      <p:sp>
        <p:nvSpPr>
          <p:cNvPr id="585" name="Google Shape;585;p76"/>
          <p:cNvSpPr txBox="1">
            <a:spLocks noGrp="1"/>
          </p:cNvSpPr>
          <p:nvPr>
            <p:ph type="title"/>
          </p:nvPr>
        </p:nvSpPr>
        <p:spPr>
          <a:xfrm>
            <a:off x="311700" y="754562"/>
            <a:ext cx="8520600" cy="5727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Clr>
                <a:srgbClr val="00617F"/>
              </a:buClr>
              <a:buSzPts val="3000"/>
              <a:buFont typeface="Verdana"/>
              <a:buNone/>
            </a:pPr>
            <a:r>
              <a:rPr lang="en-US" b="1" dirty="0">
                <a:solidFill>
                  <a:srgbClr val="00617F"/>
                </a:solidFill>
                <a:latin typeface="Verdana"/>
                <a:ea typeface="Verdana"/>
                <a:cs typeface="Verdana"/>
                <a:sym typeface="Verdana"/>
              </a:rPr>
              <a:t>What’s Going on in the Market</a:t>
            </a:r>
            <a:endParaRPr dirty="0">
              <a:solidFill>
                <a:srgbClr val="00617F"/>
              </a:solidFill>
              <a:latin typeface="Verdana"/>
              <a:ea typeface="Verdana"/>
              <a:cs typeface="Verdana"/>
              <a:sym typeface="Verdana"/>
            </a:endParaRPr>
          </a:p>
        </p:txBody>
      </p:sp>
      <p:sp>
        <p:nvSpPr>
          <p:cNvPr id="586" name="Google Shape;586;p76"/>
          <p:cNvSpPr txBox="1">
            <a:spLocks noGrp="1"/>
          </p:cNvSpPr>
          <p:nvPr>
            <p:ph type="body" idx="1"/>
          </p:nvPr>
        </p:nvSpPr>
        <p:spPr>
          <a:xfrm>
            <a:off x="627488" y="1720800"/>
            <a:ext cx="7889100" cy="4264364"/>
          </a:xfrm>
          <a:prstGeom prst="rect">
            <a:avLst/>
          </a:prstGeom>
          <a:noFill/>
          <a:ln>
            <a:noFill/>
          </a:ln>
        </p:spPr>
        <p:txBody>
          <a:bodyPr spcFirstLastPara="1" wrap="square" lIns="91425" tIns="91425" rIns="91425" bIns="91425" anchor="t" anchorCtr="0">
            <a:noAutofit/>
          </a:bodyPr>
          <a:lstStyle/>
          <a:p>
            <a:pPr marL="285750" lvl="0" indent="-285750" algn="l" rtl="0">
              <a:lnSpc>
                <a:spcPct val="100000"/>
              </a:lnSpc>
              <a:spcBef>
                <a:spcPts val="0"/>
              </a:spcBef>
              <a:spcAft>
                <a:spcPts val="0"/>
              </a:spcAft>
              <a:buClr>
                <a:schemeClr val="dk1"/>
              </a:buClr>
              <a:buSzPts val="1800"/>
              <a:buChar char="●"/>
            </a:pPr>
            <a:r>
              <a:rPr lang="en-CA" sz="2000" dirty="0">
                <a:solidFill>
                  <a:schemeClr val="dk1"/>
                </a:solidFill>
                <a:latin typeface="+mn-lt"/>
              </a:rPr>
              <a:t>Covid-19 (Coronavirus)</a:t>
            </a:r>
          </a:p>
          <a:p>
            <a:pPr marL="0" lvl="0" indent="0" algn="l" rtl="0">
              <a:lnSpc>
                <a:spcPct val="100000"/>
              </a:lnSpc>
              <a:spcBef>
                <a:spcPts val="0"/>
              </a:spcBef>
              <a:spcAft>
                <a:spcPts val="0"/>
              </a:spcAft>
              <a:buClr>
                <a:schemeClr val="dk1"/>
              </a:buClr>
              <a:buSzPts val="1800"/>
              <a:buNone/>
            </a:pPr>
            <a:endParaRPr lang="en-CA" sz="2000" dirty="0">
              <a:solidFill>
                <a:schemeClr val="dk1"/>
              </a:solidFill>
              <a:latin typeface="+mn-lt"/>
            </a:endParaRPr>
          </a:p>
          <a:p>
            <a:pPr marL="285750" lvl="0" indent="-285750" algn="l" rtl="0">
              <a:lnSpc>
                <a:spcPct val="100000"/>
              </a:lnSpc>
              <a:spcBef>
                <a:spcPts val="0"/>
              </a:spcBef>
              <a:spcAft>
                <a:spcPts val="0"/>
              </a:spcAft>
              <a:buClr>
                <a:schemeClr val="dk1"/>
              </a:buClr>
              <a:buSzPts val="1800"/>
              <a:buChar char="●"/>
            </a:pPr>
            <a:r>
              <a:rPr lang="en-CA" sz="2000" dirty="0">
                <a:solidFill>
                  <a:schemeClr val="dk1"/>
                </a:solidFill>
                <a:latin typeface="+mn-lt"/>
                <a:ea typeface="Arial"/>
                <a:cs typeface="Arial"/>
                <a:sym typeface="Arial"/>
              </a:rPr>
              <a:t>Pipelin</a:t>
            </a:r>
            <a:r>
              <a:rPr lang="en-CA" sz="2000" dirty="0">
                <a:solidFill>
                  <a:schemeClr val="dk1"/>
                </a:solidFill>
                <a:latin typeface="+mn-lt"/>
              </a:rPr>
              <a:t>e Protests</a:t>
            </a:r>
            <a:endParaRPr sz="2000" dirty="0">
              <a:solidFill>
                <a:schemeClr val="dk1"/>
              </a:solidFill>
              <a:latin typeface="+mn-lt"/>
              <a:ea typeface="Arial"/>
              <a:cs typeface="Arial"/>
              <a:sym typeface="Arial"/>
            </a:endParaRPr>
          </a:p>
          <a:p>
            <a:pPr marL="285750" lvl="0" indent="-285750" algn="l" rtl="0">
              <a:lnSpc>
                <a:spcPct val="100000"/>
              </a:lnSpc>
              <a:spcBef>
                <a:spcPts val="1600"/>
              </a:spcBef>
              <a:spcAft>
                <a:spcPts val="0"/>
              </a:spcAft>
              <a:buClr>
                <a:schemeClr val="dk1"/>
              </a:buClr>
              <a:buSzPts val="1800"/>
              <a:buChar char="●"/>
            </a:pPr>
            <a:r>
              <a:rPr lang="en-US" sz="2000" dirty="0">
                <a:solidFill>
                  <a:schemeClr val="dk1"/>
                </a:solidFill>
                <a:latin typeface="+mn-lt"/>
              </a:rPr>
              <a:t>US-China Trade War</a:t>
            </a:r>
            <a:endParaRPr sz="2000" dirty="0">
              <a:solidFill>
                <a:schemeClr val="dk1"/>
              </a:solidFill>
              <a:latin typeface="+mn-lt"/>
              <a:ea typeface="Arial"/>
              <a:cs typeface="Arial"/>
              <a:sym typeface="Arial"/>
            </a:endParaRPr>
          </a:p>
          <a:p>
            <a:pPr marL="285750" lvl="0" indent="-285750" algn="l" rtl="0">
              <a:lnSpc>
                <a:spcPct val="100000"/>
              </a:lnSpc>
              <a:spcBef>
                <a:spcPts val="1600"/>
              </a:spcBef>
              <a:spcAft>
                <a:spcPts val="0"/>
              </a:spcAft>
              <a:buClr>
                <a:schemeClr val="dk1"/>
              </a:buClr>
              <a:buSzPts val="1800"/>
              <a:buChar char="●"/>
            </a:pPr>
            <a:r>
              <a:rPr lang="en-US" sz="2000" dirty="0">
                <a:solidFill>
                  <a:schemeClr val="dk1"/>
                </a:solidFill>
                <a:latin typeface="+mn-lt"/>
              </a:rPr>
              <a:t>Oil price volatility </a:t>
            </a:r>
            <a:endParaRPr sz="2000" dirty="0">
              <a:solidFill>
                <a:schemeClr val="dk1"/>
              </a:solidFill>
              <a:latin typeface="+mn-lt"/>
              <a:ea typeface="Arial"/>
              <a:cs typeface="Arial"/>
              <a:sym typeface="Arial"/>
            </a:endParaRPr>
          </a:p>
          <a:p>
            <a:pPr marL="285750" lvl="0" indent="-285750" algn="l" rtl="0">
              <a:lnSpc>
                <a:spcPct val="100000"/>
              </a:lnSpc>
              <a:spcBef>
                <a:spcPts val="1600"/>
              </a:spcBef>
              <a:spcAft>
                <a:spcPts val="0"/>
              </a:spcAft>
              <a:buClr>
                <a:schemeClr val="dk1"/>
              </a:buClr>
              <a:buSzPts val="1800"/>
              <a:buChar char="●"/>
            </a:pPr>
            <a:r>
              <a:rPr lang="en-US" sz="2000" dirty="0">
                <a:solidFill>
                  <a:schemeClr val="dk1"/>
                </a:solidFill>
                <a:latin typeface="+mn-lt"/>
              </a:rPr>
              <a:t>Corporate Earnings</a:t>
            </a:r>
          </a:p>
          <a:p>
            <a:pPr marL="285750" lvl="0" indent="-285750" algn="l" rtl="0">
              <a:lnSpc>
                <a:spcPct val="100000"/>
              </a:lnSpc>
              <a:spcBef>
                <a:spcPts val="1600"/>
              </a:spcBef>
              <a:spcAft>
                <a:spcPts val="0"/>
              </a:spcAft>
              <a:buClr>
                <a:schemeClr val="dk1"/>
              </a:buClr>
              <a:buSzPts val="1800"/>
              <a:buChar char="●"/>
            </a:pPr>
            <a:r>
              <a:rPr lang="en-US" sz="2000" dirty="0">
                <a:solidFill>
                  <a:schemeClr val="dk1"/>
                </a:solidFill>
                <a:latin typeface="+mn-lt"/>
                <a:ea typeface="Arial"/>
                <a:cs typeface="Arial"/>
                <a:sym typeface="Arial"/>
              </a:rPr>
              <a:t>Household Debt at all time highs</a:t>
            </a:r>
            <a:endParaRPr sz="2000" dirty="0">
              <a:solidFill>
                <a:schemeClr val="dk1"/>
              </a:solidFill>
              <a:latin typeface="+mn-lt"/>
              <a:ea typeface="Arial"/>
              <a:cs typeface="Arial"/>
              <a:sym typeface="Arial"/>
            </a:endParaRPr>
          </a:p>
          <a:p>
            <a:pPr marL="285750" lvl="0" indent="-285750" algn="l" rtl="0">
              <a:lnSpc>
                <a:spcPct val="100000"/>
              </a:lnSpc>
              <a:spcBef>
                <a:spcPts val="1600"/>
              </a:spcBef>
              <a:spcAft>
                <a:spcPts val="0"/>
              </a:spcAft>
              <a:buClr>
                <a:schemeClr val="dk1"/>
              </a:buClr>
              <a:buSzPts val="1800"/>
              <a:buChar char="●"/>
            </a:pPr>
            <a:r>
              <a:rPr lang="en-US" sz="2000" dirty="0">
                <a:solidFill>
                  <a:schemeClr val="dk1"/>
                </a:solidFill>
                <a:latin typeface="+mn-lt"/>
              </a:rPr>
              <a:t>Unemployment</a:t>
            </a:r>
            <a:endParaRPr sz="2000" dirty="0">
              <a:solidFill>
                <a:schemeClr val="dk1"/>
              </a:solidFill>
              <a:latin typeface="+mn-lt"/>
            </a:endParaRPr>
          </a:p>
          <a:p>
            <a:pPr marL="285750" lvl="0" indent="-298450" algn="l" rtl="0">
              <a:lnSpc>
                <a:spcPct val="100000"/>
              </a:lnSpc>
              <a:spcBef>
                <a:spcPts val="1600"/>
              </a:spcBef>
              <a:spcAft>
                <a:spcPts val="0"/>
              </a:spcAft>
              <a:buClr>
                <a:schemeClr val="dk1"/>
              </a:buClr>
              <a:buSzPts val="2000"/>
              <a:buChar char="●"/>
            </a:pPr>
            <a:r>
              <a:rPr lang="en-US" sz="2000" dirty="0">
                <a:solidFill>
                  <a:schemeClr val="dk1"/>
                </a:solidFill>
                <a:latin typeface="+mn-lt"/>
              </a:rPr>
              <a:t>Recession?</a:t>
            </a:r>
            <a:endParaRPr sz="2000" dirty="0">
              <a:solidFill>
                <a:schemeClr val="dk1"/>
              </a:solidFill>
              <a:latin typeface="+mn-lt"/>
            </a:endParaRPr>
          </a:p>
          <a:p>
            <a:pPr marL="0" lvl="0" indent="0" algn="l" rtl="0">
              <a:lnSpc>
                <a:spcPct val="100000"/>
              </a:lnSpc>
              <a:spcBef>
                <a:spcPts val="1600"/>
              </a:spcBef>
              <a:spcAft>
                <a:spcPts val="0"/>
              </a:spcAft>
              <a:buClr>
                <a:schemeClr val="accent1"/>
              </a:buClr>
              <a:buSzPts val="1800"/>
              <a:buNone/>
            </a:pPr>
            <a:endParaRPr dirty="0">
              <a:latin typeface="Franklin Gothic"/>
              <a:ea typeface="Franklin Gothic"/>
              <a:cs typeface="Franklin Gothic"/>
              <a:sym typeface="Franklin Gothic"/>
            </a:endParaRPr>
          </a:p>
          <a:p>
            <a:pPr marL="0" lvl="0" indent="0" algn="l" rtl="0">
              <a:lnSpc>
                <a:spcPct val="100000"/>
              </a:lnSpc>
              <a:spcBef>
                <a:spcPts val="1600"/>
              </a:spcBef>
              <a:spcAft>
                <a:spcPts val="1600"/>
              </a:spcAft>
              <a:buClr>
                <a:schemeClr val="accent1"/>
              </a:buClr>
              <a:buSzPts val="1800"/>
              <a:buNone/>
            </a:pPr>
            <a:endParaRPr dirty="0">
              <a:latin typeface="Franklin Gothic"/>
              <a:ea typeface="Franklin Gothic"/>
              <a:cs typeface="Franklin Gothic"/>
              <a:sym typeface="Franklin Gothic"/>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583"/>
        <p:cNvGrpSpPr/>
        <p:nvPr/>
      </p:nvGrpSpPr>
      <p:grpSpPr>
        <a:xfrm>
          <a:off x="0" y="0"/>
          <a:ext cx="0" cy="0"/>
          <a:chOff x="0" y="0"/>
          <a:chExt cx="0" cy="0"/>
        </a:xfrm>
      </p:grpSpPr>
      <p:sp>
        <p:nvSpPr>
          <p:cNvPr id="584" name="Google Shape;584;p76"/>
          <p:cNvSpPr txBox="1">
            <a:spLocks noGrp="1"/>
          </p:cNvSpPr>
          <p:nvPr>
            <p:ph type="sldNum" idx="12"/>
          </p:nvPr>
        </p:nvSpPr>
        <p:spPr>
          <a:xfrm>
            <a:off x="8472458" y="6217623"/>
            <a:ext cx="548700" cy="524700"/>
          </a:xfrm>
          <a:prstGeom prst="rect">
            <a:avLst/>
          </a:prstGeom>
          <a:noFill/>
          <a:ln>
            <a:noFill/>
          </a:ln>
        </p:spPr>
        <p:txBody>
          <a:bodyPr spcFirstLastPara="1" wrap="square" lIns="91425" tIns="91425" rIns="91425" bIns="91425" anchor="ctr" anchorCtr="0">
            <a:noAutofit/>
          </a:bodyPr>
          <a:lstStyle/>
          <a:p>
            <a:pPr marL="0" lvl="0" indent="0" algn="r" rtl="0">
              <a:lnSpc>
                <a:spcPct val="110000"/>
              </a:lnSpc>
              <a:spcBef>
                <a:spcPts val="0"/>
              </a:spcBef>
              <a:spcAft>
                <a:spcPts val="0"/>
              </a:spcAft>
              <a:buClr>
                <a:schemeClr val="dk1"/>
              </a:buClr>
              <a:buSzPts val="500"/>
              <a:buNone/>
            </a:pPr>
            <a:fld id="{00000000-1234-1234-1234-123412341234}" type="slidenum">
              <a:rPr lang="en-US"/>
              <a:t>30</a:t>
            </a:fld>
            <a:endParaRPr/>
          </a:p>
        </p:txBody>
      </p:sp>
      <p:sp>
        <p:nvSpPr>
          <p:cNvPr id="585" name="Google Shape;585;p76"/>
          <p:cNvSpPr txBox="1">
            <a:spLocks noGrp="1"/>
          </p:cNvSpPr>
          <p:nvPr>
            <p:ph type="title"/>
          </p:nvPr>
        </p:nvSpPr>
        <p:spPr>
          <a:xfrm>
            <a:off x="311700" y="754562"/>
            <a:ext cx="8520600" cy="5727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Clr>
                <a:srgbClr val="00617F"/>
              </a:buClr>
              <a:buSzPts val="3000"/>
              <a:buFont typeface="Verdana"/>
              <a:buNone/>
            </a:pPr>
            <a:r>
              <a:rPr lang="en-CA" b="1" dirty="0">
                <a:solidFill>
                  <a:srgbClr val="00617F"/>
                </a:solidFill>
                <a:latin typeface="Verdana"/>
                <a:ea typeface="Verdana"/>
                <a:cs typeface="Verdana"/>
                <a:sym typeface="Verdana"/>
              </a:rPr>
              <a:t>A</a:t>
            </a:r>
            <a:r>
              <a:rPr lang="en-US" b="1" dirty="0">
                <a:solidFill>
                  <a:srgbClr val="00617F"/>
                </a:solidFill>
                <a:latin typeface="Verdana"/>
                <a:ea typeface="Verdana"/>
                <a:cs typeface="Verdana"/>
                <a:sym typeface="Verdana"/>
              </a:rPr>
              <a:t> Very Strong Decade</a:t>
            </a:r>
            <a:endParaRPr dirty="0">
              <a:solidFill>
                <a:srgbClr val="00617F"/>
              </a:solidFill>
              <a:latin typeface="Verdana"/>
              <a:ea typeface="Verdana"/>
              <a:cs typeface="Verdana"/>
              <a:sym typeface="Verdana"/>
            </a:endParaRPr>
          </a:p>
        </p:txBody>
      </p:sp>
      <p:sp>
        <p:nvSpPr>
          <p:cNvPr id="586" name="Google Shape;586;p76"/>
          <p:cNvSpPr txBox="1">
            <a:spLocks noGrp="1"/>
          </p:cNvSpPr>
          <p:nvPr>
            <p:ph type="body" idx="1"/>
          </p:nvPr>
        </p:nvSpPr>
        <p:spPr>
          <a:xfrm>
            <a:off x="627488" y="1720800"/>
            <a:ext cx="7889100" cy="4264364"/>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1600"/>
              </a:spcBef>
              <a:spcAft>
                <a:spcPts val="0"/>
              </a:spcAft>
              <a:buClr>
                <a:schemeClr val="accent1"/>
              </a:buClr>
              <a:buSzPts val="1800"/>
              <a:buNone/>
            </a:pPr>
            <a:endParaRPr dirty="0">
              <a:latin typeface="Franklin Gothic"/>
              <a:ea typeface="Franklin Gothic"/>
              <a:cs typeface="Franklin Gothic"/>
              <a:sym typeface="Franklin Gothic"/>
            </a:endParaRPr>
          </a:p>
          <a:p>
            <a:pPr marL="0" lvl="0" indent="0" algn="l" rtl="0">
              <a:lnSpc>
                <a:spcPct val="100000"/>
              </a:lnSpc>
              <a:spcBef>
                <a:spcPts val="1600"/>
              </a:spcBef>
              <a:spcAft>
                <a:spcPts val="1600"/>
              </a:spcAft>
              <a:buClr>
                <a:schemeClr val="accent1"/>
              </a:buClr>
              <a:buSzPts val="1800"/>
              <a:buNone/>
            </a:pPr>
            <a:endParaRPr dirty="0">
              <a:latin typeface="Franklin Gothic"/>
              <a:ea typeface="Franklin Gothic"/>
              <a:cs typeface="Franklin Gothic"/>
              <a:sym typeface="Franklin Gothic"/>
            </a:endParaRPr>
          </a:p>
        </p:txBody>
      </p:sp>
      <p:pic>
        <p:nvPicPr>
          <p:cNvPr id="5" name="Picture 4">
            <a:extLst>
              <a:ext uri="{FF2B5EF4-FFF2-40B4-BE49-F238E27FC236}">
                <a16:creationId xmlns:a16="http://schemas.microsoft.com/office/drawing/2014/main" id="{4192C5BF-F49B-4F3D-93DB-8986138A9272}"/>
              </a:ext>
            </a:extLst>
          </p:cNvPr>
          <p:cNvPicPr>
            <a:picLocks noChangeAspect="1"/>
          </p:cNvPicPr>
          <p:nvPr/>
        </p:nvPicPr>
        <p:blipFill>
          <a:blip r:embed="rId3"/>
          <a:stretch>
            <a:fillRect/>
          </a:stretch>
        </p:blipFill>
        <p:spPr>
          <a:xfrm>
            <a:off x="1367154" y="1475802"/>
            <a:ext cx="6409692" cy="4754359"/>
          </a:xfrm>
          <a:prstGeom prst="rect">
            <a:avLst/>
          </a:prstGeom>
        </p:spPr>
      </p:pic>
    </p:spTree>
    <p:extLst>
      <p:ext uri="{BB962C8B-B14F-4D97-AF65-F5344CB8AC3E}">
        <p14:creationId xmlns:p14="http://schemas.microsoft.com/office/powerpoint/2010/main" val="348050196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8F94EB11-84F1-4192-8B2E-A36A4F0B37EA}"/>
              </a:ext>
            </a:extLst>
          </p:cNvPr>
          <p:cNvSpPr>
            <a:spLocks noGrp="1"/>
          </p:cNvSpPr>
          <p:nvPr>
            <p:ph type="body" sz="quarter" idx="13"/>
          </p:nvPr>
        </p:nvSpPr>
        <p:spPr>
          <a:xfrm>
            <a:off x="2058359" y="2085993"/>
            <a:ext cx="5027281" cy="2686013"/>
          </a:xfrm>
        </p:spPr>
        <p:txBody>
          <a:bodyPr>
            <a:normAutofit/>
          </a:bodyPr>
          <a:lstStyle/>
          <a:p>
            <a:pPr algn="ctr"/>
            <a:r>
              <a:rPr lang="en-US" sz="6600" dirty="0">
                <a:solidFill>
                  <a:srgbClr val="00617F"/>
                </a:solidFill>
              </a:rPr>
              <a:t>Portfolio Management</a:t>
            </a:r>
          </a:p>
        </p:txBody>
      </p:sp>
      <p:sp>
        <p:nvSpPr>
          <p:cNvPr id="7" name="Slide Number Placeholder 6">
            <a:extLst>
              <a:ext uri="{FF2B5EF4-FFF2-40B4-BE49-F238E27FC236}">
                <a16:creationId xmlns:a16="http://schemas.microsoft.com/office/drawing/2014/main" id="{16AE467C-ADB9-4E96-8CB1-B91604AA2DE6}"/>
              </a:ext>
            </a:extLst>
          </p:cNvPr>
          <p:cNvSpPr>
            <a:spLocks noGrp="1"/>
          </p:cNvSpPr>
          <p:nvPr>
            <p:ph type="sldNum" sz="quarter" idx="12"/>
          </p:nvPr>
        </p:nvSpPr>
        <p:spPr/>
        <p:txBody>
          <a:bodyPr/>
          <a:lstStyle/>
          <a:p>
            <a:r>
              <a:rPr lang="en-GB">
                <a:latin typeface="Canaccord Effra Light" panose="020B0403020203020204" pitchFamily="34" charset="0"/>
              </a:rPr>
              <a:t>Page </a:t>
            </a:r>
            <a:fld id="{AC40D300-7E6C-4A5E-95BD-6609AC2BB9E9}" type="slidenum">
              <a:rPr lang="en-GB" smtClean="0">
                <a:latin typeface="Canaccord Effra Light" panose="020B0403020203020204" pitchFamily="34" charset="0"/>
              </a:rPr>
              <a:pPr/>
              <a:t>31</a:t>
            </a:fld>
            <a:endParaRPr lang="en-GB" dirty="0">
              <a:latin typeface="Canaccord Effra Light" panose="020B0403020203020204" pitchFamily="34" charset="0"/>
            </a:endParaRPr>
          </a:p>
        </p:txBody>
      </p:sp>
    </p:spTree>
    <p:extLst>
      <p:ext uri="{BB962C8B-B14F-4D97-AF65-F5344CB8AC3E}">
        <p14:creationId xmlns:p14="http://schemas.microsoft.com/office/powerpoint/2010/main" val="60948858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353"/>
        <p:cNvGrpSpPr/>
        <p:nvPr/>
      </p:nvGrpSpPr>
      <p:grpSpPr>
        <a:xfrm>
          <a:off x="0" y="0"/>
          <a:ext cx="0" cy="0"/>
          <a:chOff x="0" y="0"/>
          <a:chExt cx="0" cy="0"/>
        </a:xfrm>
      </p:grpSpPr>
      <p:sp>
        <p:nvSpPr>
          <p:cNvPr id="354" name="Google Shape;354;p42"/>
          <p:cNvSpPr txBox="1">
            <a:spLocks noGrp="1"/>
          </p:cNvSpPr>
          <p:nvPr>
            <p:ph type="title"/>
          </p:nvPr>
        </p:nvSpPr>
        <p:spPr>
          <a:xfrm>
            <a:off x="311700" y="731823"/>
            <a:ext cx="8520600" cy="572700"/>
          </a:xfrm>
          <a:prstGeom prst="rect">
            <a:avLst/>
          </a:prstGeom>
        </p:spPr>
        <p:txBody>
          <a:bodyPr spcFirstLastPara="1" vert="horz" wrap="square" lIns="91425" tIns="91425" rIns="91425" bIns="91425" rtlCol="0" anchor="t" anchorCtr="0">
            <a:noAutofit/>
          </a:bodyPr>
          <a:lstStyle/>
          <a:p>
            <a:pPr algn="ctr">
              <a:buClr>
                <a:srgbClr val="000000"/>
              </a:buClr>
              <a:buSzPts val="1100"/>
            </a:pPr>
            <a:r>
              <a:rPr lang="en" sz="3500" b="1" dirty="0">
                <a:solidFill>
                  <a:srgbClr val="00617F"/>
                </a:solidFill>
                <a:latin typeface="Essonnes Text (Headings)"/>
                <a:ea typeface="Franklin Gothic"/>
                <a:cs typeface="Franklin Gothic"/>
                <a:sym typeface="Franklin Gothic"/>
              </a:rPr>
              <a:t>What’s a fiduciary obligation?</a:t>
            </a:r>
            <a:endParaRPr dirty="0">
              <a:solidFill>
                <a:srgbClr val="00617F"/>
              </a:solidFill>
              <a:latin typeface="Essonnes Text (Headings)"/>
            </a:endParaRPr>
          </a:p>
        </p:txBody>
      </p:sp>
      <p:sp>
        <p:nvSpPr>
          <p:cNvPr id="355" name="Google Shape;355;p42"/>
          <p:cNvSpPr/>
          <p:nvPr/>
        </p:nvSpPr>
        <p:spPr>
          <a:xfrm>
            <a:off x="6433875" y="3429000"/>
            <a:ext cx="2146200" cy="1952400"/>
          </a:xfrm>
          <a:prstGeom prst="ellipse">
            <a:avLst/>
          </a:prstGeom>
          <a:solidFill>
            <a:srgbClr val="0B5394"/>
          </a:solidFill>
          <a:ln>
            <a:noFill/>
          </a:ln>
        </p:spPr>
        <p:txBody>
          <a:bodyPr spcFirstLastPara="1" wrap="square" lIns="91425" tIns="91425" rIns="91425" bIns="91425" anchor="ctr" anchorCtr="0">
            <a:noAutofit/>
          </a:bodyPr>
          <a:lstStyle/>
          <a:p>
            <a:pPr>
              <a:spcBef>
                <a:spcPts val="0"/>
              </a:spcBef>
              <a:spcAft>
                <a:spcPts val="0"/>
              </a:spcAft>
            </a:pPr>
            <a:endParaRPr/>
          </a:p>
        </p:txBody>
      </p:sp>
      <p:sp>
        <p:nvSpPr>
          <p:cNvPr id="356" name="Google Shape;356;p42"/>
          <p:cNvSpPr/>
          <p:nvPr/>
        </p:nvSpPr>
        <p:spPr>
          <a:xfrm>
            <a:off x="3372725" y="3429000"/>
            <a:ext cx="2067900" cy="1952400"/>
          </a:xfrm>
          <a:prstGeom prst="ellipse">
            <a:avLst/>
          </a:prstGeom>
          <a:solidFill>
            <a:srgbClr val="0B5394"/>
          </a:solidFill>
          <a:ln>
            <a:noFill/>
          </a:ln>
        </p:spPr>
        <p:txBody>
          <a:bodyPr spcFirstLastPara="1" wrap="square" lIns="91425" tIns="91425" rIns="91425" bIns="91425" anchor="ctr" anchorCtr="0">
            <a:noAutofit/>
          </a:bodyPr>
          <a:lstStyle/>
          <a:p>
            <a:pPr algn="ctr">
              <a:lnSpc>
                <a:spcPct val="115000"/>
              </a:lnSpc>
              <a:spcBef>
                <a:spcPts val="0"/>
              </a:spcBef>
              <a:spcAft>
                <a:spcPts val="0"/>
              </a:spcAft>
            </a:pPr>
            <a:r>
              <a:rPr lang="en" sz="1800" u="sng" dirty="0">
                <a:solidFill>
                  <a:srgbClr val="FFFFFF"/>
                </a:solidFill>
                <a:latin typeface="Essonnes Text (Headings)"/>
                <a:ea typeface="Proxima Nova"/>
                <a:cs typeface="Proxima Nova"/>
                <a:sym typeface="Proxima Nova"/>
              </a:rPr>
              <a:t>IIROC</a:t>
            </a:r>
            <a:endParaRPr sz="1800" u="sng" dirty="0">
              <a:solidFill>
                <a:srgbClr val="FFFFFF"/>
              </a:solidFill>
              <a:latin typeface="Essonnes Text (Headings)"/>
              <a:ea typeface="Proxima Nova"/>
              <a:cs typeface="Proxima Nova"/>
              <a:sym typeface="Proxima Nova"/>
            </a:endParaRPr>
          </a:p>
          <a:p>
            <a:pPr algn="ctr">
              <a:lnSpc>
                <a:spcPct val="115000"/>
              </a:lnSpc>
              <a:spcBef>
                <a:spcPts val="1600"/>
              </a:spcBef>
              <a:spcAft>
                <a:spcPts val="1600"/>
              </a:spcAft>
              <a:buClr>
                <a:srgbClr val="000000"/>
              </a:buClr>
              <a:buSzPts val="1100"/>
            </a:pPr>
            <a:r>
              <a:rPr lang="en" sz="1800" dirty="0">
                <a:solidFill>
                  <a:srgbClr val="FFFFFF"/>
                </a:solidFill>
                <a:latin typeface="Essonnes Text (Headings)"/>
                <a:ea typeface="Proxima Nova"/>
                <a:cs typeface="Proxima Nova"/>
                <a:sym typeface="Proxima Nova"/>
              </a:rPr>
              <a:t>Investment Advisor</a:t>
            </a:r>
            <a:endParaRPr sz="1800" dirty="0">
              <a:solidFill>
                <a:srgbClr val="FFFFFF"/>
              </a:solidFill>
              <a:latin typeface="Essonnes Text (Headings)"/>
              <a:ea typeface="Proxima Nova"/>
              <a:cs typeface="Proxima Nova"/>
              <a:sym typeface="Proxima Nova"/>
            </a:endParaRPr>
          </a:p>
        </p:txBody>
      </p:sp>
      <p:sp>
        <p:nvSpPr>
          <p:cNvPr id="357" name="Google Shape;357;p42"/>
          <p:cNvSpPr/>
          <p:nvPr/>
        </p:nvSpPr>
        <p:spPr>
          <a:xfrm>
            <a:off x="311700" y="3429000"/>
            <a:ext cx="2006700" cy="1952400"/>
          </a:xfrm>
          <a:prstGeom prst="ellipse">
            <a:avLst/>
          </a:prstGeom>
          <a:solidFill>
            <a:srgbClr val="0B5394"/>
          </a:solidFill>
          <a:ln>
            <a:noFill/>
          </a:ln>
        </p:spPr>
        <p:txBody>
          <a:bodyPr spcFirstLastPara="1" wrap="square" lIns="91425" tIns="91425" rIns="91425" bIns="91425" anchor="ctr" anchorCtr="0">
            <a:noAutofit/>
          </a:bodyPr>
          <a:lstStyle/>
          <a:p>
            <a:pPr>
              <a:spcBef>
                <a:spcPts val="0"/>
              </a:spcBef>
              <a:spcAft>
                <a:spcPts val="0"/>
              </a:spcAft>
            </a:pPr>
            <a:endParaRPr/>
          </a:p>
        </p:txBody>
      </p:sp>
      <p:sp>
        <p:nvSpPr>
          <p:cNvPr id="358" name="Google Shape;358;p42"/>
          <p:cNvSpPr txBox="1"/>
          <p:nvPr/>
        </p:nvSpPr>
        <p:spPr>
          <a:xfrm>
            <a:off x="615750" y="3586950"/>
            <a:ext cx="1398600" cy="1636500"/>
          </a:xfrm>
          <a:prstGeom prst="rect">
            <a:avLst/>
          </a:prstGeom>
          <a:noFill/>
          <a:ln>
            <a:noFill/>
          </a:ln>
        </p:spPr>
        <p:txBody>
          <a:bodyPr spcFirstLastPara="1" wrap="square" lIns="91425" tIns="91425" rIns="91425" bIns="91425" anchor="ctr" anchorCtr="0">
            <a:noAutofit/>
          </a:bodyPr>
          <a:lstStyle/>
          <a:p>
            <a:pPr algn="ctr">
              <a:lnSpc>
                <a:spcPct val="115000"/>
              </a:lnSpc>
              <a:spcBef>
                <a:spcPts val="0"/>
              </a:spcBef>
              <a:spcAft>
                <a:spcPts val="0"/>
              </a:spcAft>
            </a:pPr>
            <a:r>
              <a:rPr lang="en" sz="1800" u="sng" dirty="0">
                <a:solidFill>
                  <a:srgbClr val="FFFFFF"/>
                </a:solidFill>
                <a:latin typeface="Essonnes Text (Headings)"/>
                <a:ea typeface="Proxima Nova"/>
                <a:cs typeface="Proxima Nova"/>
                <a:sym typeface="Proxima Nova"/>
              </a:rPr>
              <a:t>MFDA</a:t>
            </a:r>
            <a:endParaRPr sz="1800" u="sng" dirty="0">
              <a:solidFill>
                <a:srgbClr val="FFFFFF"/>
              </a:solidFill>
              <a:latin typeface="Essonnes Text (Headings)"/>
              <a:ea typeface="Proxima Nova"/>
              <a:cs typeface="Proxima Nova"/>
              <a:sym typeface="Proxima Nova"/>
            </a:endParaRPr>
          </a:p>
          <a:p>
            <a:pPr algn="ctr">
              <a:lnSpc>
                <a:spcPct val="115000"/>
              </a:lnSpc>
              <a:spcBef>
                <a:spcPts val="1600"/>
              </a:spcBef>
              <a:spcAft>
                <a:spcPts val="1600"/>
              </a:spcAft>
            </a:pPr>
            <a:r>
              <a:rPr lang="en" sz="1800" dirty="0">
                <a:solidFill>
                  <a:srgbClr val="FFFFFF"/>
                </a:solidFill>
                <a:latin typeface="Essonnes Text (Headings)"/>
                <a:ea typeface="Proxima Nova"/>
                <a:cs typeface="Proxima Nova"/>
                <a:sym typeface="Proxima Nova"/>
              </a:rPr>
              <a:t>Financial Advisor</a:t>
            </a:r>
            <a:endParaRPr sz="1800" dirty="0">
              <a:solidFill>
                <a:srgbClr val="FFFFFF"/>
              </a:solidFill>
              <a:latin typeface="Essonnes Text (Headings)"/>
              <a:ea typeface="Proxima Nova"/>
              <a:cs typeface="Proxima Nova"/>
              <a:sym typeface="Proxima Nova"/>
            </a:endParaRPr>
          </a:p>
        </p:txBody>
      </p:sp>
      <p:sp>
        <p:nvSpPr>
          <p:cNvPr id="359" name="Google Shape;359;p42"/>
          <p:cNvSpPr txBox="1"/>
          <p:nvPr/>
        </p:nvSpPr>
        <p:spPr>
          <a:xfrm>
            <a:off x="6642975" y="3504501"/>
            <a:ext cx="1728000" cy="1952400"/>
          </a:xfrm>
          <a:prstGeom prst="rect">
            <a:avLst/>
          </a:prstGeom>
          <a:noFill/>
          <a:ln>
            <a:noFill/>
          </a:ln>
        </p:spPr>
        <p:txBody>
          <a:bodyPr spcFirstLastPara="1" wrap="square" lIns="91425" tIns="91425" rIns="91425" bIns="91425" anchor="ctr" anchorCtr="0">
            <a:noAutofit/>
          </a:bodyPr>
          <a:lstStyle/>
          <a:p>
            <a:pPr algn="ctr">
              <a:lnSpc>
                <a:spcPct val="115000"/>
              </a:lnSpc>
              <a:spcBef>
                <a:spcPts val="0"/>
              </a:spcBef>
              <a:spcAft>
                <a:spcPts val="0"/>
              </a:spcAft>
            </a:pPr>
            <a:r>
              <a:rPr lang="en" sz="1800" u="sng" dirty="0">
                <a:solidFill>
                  <a:srgbClr val="FFFFFF"/>
                </a:solidFill>
                <a:latin typeface="Essonnes Text (Headings)"/>
                <a:ea typeface="Proxima Nova"/>
                <a:cs typeface="Proxima Nova"/>
                <a:sym typeface="Proxima Nova"/>
              </a:rPr>
              <a:t>Fiduciary Obligation</a:t>
            </a:r>
            <a:endParaRPr sz="1800" u="sng" dirty="0">
              <a:solidFill>
                <a:srgbClr val="FFFFFF"/>
              </a:solidFill>
              <a:latin typeface="Essonnes Text (Headings)"/>
              <a:ea typeface="Proxima Nova"/>
              <a:cs typeface="Proxima Nova"/>
              <a:sym typeface="Proxima Nova"/>
            </a:endParaRPr>
          </a:p>
          <a:p>
            <a:pPr algn="ctr">
              <a:lnSpc>
                <a:spcPct val="115000"/>
              </a:lnSpc>
              <a:spcBef>
                <a:spcPts val="1600"/>
              </a:spcBef>
              <a:spcAft>
                <a:spcPts val="1600"/>
              </a:spcAft>
            </a:pPr>
            <a:r>
              <a:rPr lang="en" sz="1800" dirty="0">
                <a:solidFill>
                  <a:srgbClr val="FFFFFF"/>
                </a:solidFill>
                <a:latin typeface="Essonnes Text (Headings)"/>
                <a:ea typeface="Proxima Nova"/>
                <a:cs typeface="Proxima Nova"/>
                <a:sym typeface="Proxima Nova"/>
              </a:rPr>
              <a:t>Portfolio Manager</a:t>
            </a:r>
            <a:endParaRPr sz="1800" dirty="0">
              <a:solidFill>
                <a:srgbClr val="FFFFFF"/>
              </a:solidFill>
              <a:latin typeface="Essonnes Text (Headings)"/>
              <a:ea typeface="Proxima Nova"/>
              <a:cs typeface="Proxima Nova"/>
              <a:sym typeface="Proxima Nova"/>
            </a:endParaRPr>
          </a:p>
        </p:txBody>
      </p:sp>
      <p:sp>
        <p:nvSpPr>
          <p:cNvPr id="360" name="Google Shape;360;p42"/>
          <p:cNvSpPr txBox="1"/>
          <p:nvPr/>
        </p:nvSpPr>
        <p:spPr>
          <a:xfrm>
            <a:off x="1205162" y="1933861"/>
            <a:ext cx="6895200" cy="865800"/>
          </a:xfrm>
          <a:prstGeom prst="rect">
            <a:avLst/>
          </a:prstGeom>
          <a:noFill/>
          <a:ln>
            <a:noFill/>
          </a:ln>
        </p:spPr>
        <p:txBody>
          <a:bodyPr spcFirstLastPara="1" wrap="square" lIns="91425" tIns="91425" rIns="91425" bIns="91425" anchor="t" anchorCtr="0">
            <a:noAutofit/>
          </a:bodyPr>
          <a:lstStyle/>
          <a:p>
            <a:pPr>
              <a:lnSpc>
                <a:spcPct val="115000"/>
              </a:lnSpc>
              <a:spcBef>
                <a:spcPts val="0"/>
              </a:spcBef>
              <a:spcAft>
                <a:spcPts val="0"/>
              </a:spcAft>
              <a:buClr>
                <a:srgbClr val="000000"/>
              </a:buClr>
              <a:buSzPts val="1100"/>
            </a:pPr>
            <a:r>
              <a:rPr lang="en" sz="1400" dirty="0">
                <a:solidFill>
                  <a:schemeClr val="tx1">
                    <a:lumMod val="90000"/>
                    <a:lumOff val="10000"/>
                  </a:schemeClr>
                </a:solidFill>
                <a:highlight>
                  <a:srgbClr val="FFFFFF"/>
                </a:highlight>
                <a:latin typeface="Essonnes Text (Headings)"/>
                <a:ea typeface="Franklin Gothic"/>
                <a:cs typeface="Franklin Gothic"/>
                <a:sym typeface="Franklin Gothic"/>
              </a:rPr>
              <a:t>“A Fiduciary obligation is the highest standard of care that exists at law in a client/professional relationship. It requires the fiduciary to act at all times for the sole </a:t>
            </a:r>
            <a:r>
              <a:rPr lang="en-US" sz="1400" dirty="0">
                <a:solidFill>
                  <a:schemeClr val="tx1">
                    <a:lumMod val="90000"/>
                    <a:lumOff val="10000"/>
                  </a:schemeClr>
                </a:solidFill>
                <a:highlight>
                  <a:srgbClr val="FFFFFF"/>
                </a:highlight>
                <a:uFill>
                  <a:noFill/>
                </a:uFill>
                <a:latin typeface="Essonnes Text (Headings)"/>
                <a:ea typeface="Franklin Gothic"/>
                <a:cs typeface="Franklin Gothic"/>
                <a:sym typeface="Franklin Gothic"/>
              </a:rPr>
              <a:t>benefit</a:t>
            </a:r>
            <a:r>
              <a:rPr lang="en" sz="1400" dirty="0">
                <a:solidFill>
                  <a:schemeClr val="tx1">
                    <a:lumMod val="90000"/>
                    <a:lumOff val="10000"/>
                  </a:schemeClr>
                </a:solidFill>
                <a:highlight>
                  <a:srgbClr val="FFFFFF"/>
                </a:highlight>
                <a:latin typeface="Essonnes Text (Headings)"/>
                <a:ea typeface="Franklin Gothic"/>
                <a:cs typeface="Franklin Gothic"/>
                <a:sym typeface="Franklin Gothic"/>
              </a:rPr>
              <a:t> and interest of the client. It’s an enhanced level of protection for the client.”</a:t>
            </a:r>
            <a:endParaRPr sz="1400" dirty="0">
              <a:solidFill>
                <a:schemeClr val="tx1">
                  <a:lumMod val="90000"/>
                  <a:lumOff val="10000"/>
                </a:schemeClr>
              </a:solidFill>
              <a:highlight>
                <a:srgbClr val="FFFFFF"/>
              </a:highlight>
              <a:latin typeface="Essonnes Text (Headings)"/>
              <a:ea typeface="Franklin Gothic"/>
              <a:cs typeface="Franklin Gothic"/>
              <a:sym typeface="Franklin Gothic"/>
            </a:endParaRPr>
          </a:p>
        </p:txBody>
      </p:sp>
    </p:spTree>
    <p:extLst>
      <p:ext uri="{BB962C8B-B14F-4D97-AF65-F5344CB8AC3E}">
        <p14:creationId xmlns:p14="http://schemas.microsoft.com/office/powerpoint/2010/main" val="12710723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318"/>
        <p:cNvGrpSpPr/>
        <p:nvPr/>
      </p:nvGrpSpPr>
      <p:grpSpPr>
        <a:xfrm>
          <a:off x="0" y="0"/>
          <a:ext cx="0" cy="0"/>
          <a:chOff x="0" y="0"/>
          <a:chExt cx="0" cy="0"/>
        </a:xfrm>
      </p:grpSpPr>
      <p:sp>
        <p:nvSpPr>
          <p:cNvPr id="319" name="Google Shape;319;p40"/>
          <p:cNvSpPr txBox="1">
            <a:spLocks noGrp="1"/>
          </p:cNvSpPr>
          <p:nvPr>
            <p:ph type="title"/>
          </p:nvPr>
        </p:nvSpPr>
        <p:spPr>
          <a:xfrm>
            <a:off x="311700" y="724677"/>
            <a:ext cx="8520600" cy="572700"/>
          </a:xfrm>
          <a:prstGeom prst="rect">
            <a:avLst/>
          </a:prstGeom>
        </p:spPr>
        <p:txBody>
          <a:bodyPr spcFirstLastPara="1" vert="horz" wrap="square" lIns="91425" tIns="91425" rIns="91425" bIns="91425" rtlCol="0" anchor="t" anchorCtr="0">
            <a:noAutofit/>
          </a:bodyPr>
          <a:lstStyle/>
          <a:p>
            <a:pPr algn="ctr"/>
            <a:r>
              <a:rPr lang="en" sz="3500" b="1" dirty="0">
                <a:solidFill>
                  <a:srgbClr val="00617F"/>
                </a:solidFill>
                <a:latin typeface="Essonnes Text (Headings)"/>
                <a:ea typeface="Franklin Gothic"/>
                <a:cs typeface="Franklin Gothic"/>
                <a:sym typeface="Franklin Gothic"/>
              </a:rPr>
              <a:t>How it works</a:t>
            </a:r>
            <a:endParaRPr sz="3500" b="1" dirty="0">
              <a:solidFill>
                <a:srgbClr val="00617F"/>
              </a:solidFill>
              <a:latin typeface="Essonnes Text (Headings)"/>
              <a:ea typeface="Franklin Gothic"/>
              <a:cs typeface="Franklin Gothic"/>
              <a:sym typeface="Franklin Gothic"/>
            </a:endParaRPr>
          </a:p>
        </p:txBody>
      </p:sp>
      <p:cxnSp>
        <p:nvCxnSpPr>
          <p:cNvPr id="320" name="Google Shape;320;p40"/>
          <p:cNvCxnSpPr/>
          <p:nvPr/>
        </p:nvCxnSpPr>
        <p:spPr>
          <a:xfrm>
            <a:off x="648738" y="3365200"/>
            <a:ext cx="0" cy="1038600"/>
          </a:xfrm>
          <a:prstGeom prst="straightConnector1">
            <a:avLst/>
          </a:prstGeom>
          <a:noFill/>
          <a:ln w="9525" cap="flat" cmpd="sng">
            <a:solidFill>
              <a:srgbClr val="B7B7B7"/>
            </a:solidFill>
            <a:prstDash val="solid"/>
            <a:round/>
            <a:headEnd type="none" w="med" len="med"/>
            <a:tailEnd type="none" w="med" len="med"/>
          </a:ln>
        </p:spPr>
      </p:cxnSp>
      <p:sp>
        <p:nvSpPr>
          <p:cNvPr id="321" name="Google Shape;321;p40"/>
          <p:cNvSpPr txBox="1">
            <a:spLocks noGrp="1"/>
          </p:cNvSpPr>
          <p:nvPr>
            <p:ph type="title"/>
          </p:nvPr>
        </p:nvSpPr>
        <p:spPr>
          <a:xfrm>
            <a:off x="695812" y="3171487"/>
            <a:ext cx="1814100" cy="392100"/>
          </a:xfrm>
          <a:prstGeom prst="rect">
            <a:avLst/>
          </a:prstGeom>
        </p:spPr>
        <p:txBody>
          <a:bodyPr spcFirstLastPara="1" vert="horz" wrap="square" lIns="91425" tIns="91425" rIns="91425" bIns="91425" rtlCol="0" anchor="ctr" anchorCtr="0">
            <a:noAutofit/>
          </a:bodyPr>
          <a:lstStyle/>
          <a:p>
            <a:r>
              <a:rPr lang="en" sz="1700" dirty="0">
                <a:solidFill>
                  <a:srgbClr val="073763"/>
                </a:solidFill>
                <a:latin typeface="Essonnes Text (Headings)"/>
                <a:ea typeface="Franklin Gothic"/>
                <a:cs typeface="Franklin Gothic"/>
                <a:sym typeface="Franklin Gothic"/>
              </a:rPr>
              <a:t>Step 1</a:t>
            </a:r>
            <a:endParaRPr sz="1700" dirty="0">
              <a:solidFill>
                <a:srgbClr val="073763"/>
              </a:solidFill>
              <a:latin typeface="Essonnes Text (Headings)"/>
              <a:ea typeface="Franklin Gothic"/>
              <a:cs typeface="Franklin Gothic"/>
              <a:sym typeface="Franklin Gothic"/>
            </a:endParaRPr>
          </a:p>
        </p:txBody>
      </p:sp>
      <p:sp>
        <p:nvSpPr>
          <p:cNvPr id="322" name="Google Shape;322;p40"/>
          <p:cNvSpPr txBox="1">
            <a:spLocks noGrp="1"/>
          </p:cNvSpPr>
          <p:nvPr>
            <p:ph type="body" idx="1"/>
          </p:nvPr>
        </p:nvSpPr>
        <p:spPr>
          <a:xfrm>
            <a:off x="677100" y="3524800"/>
            <a:ext cx="1643400" cy="719400"/>
          </a:xfrm>
          <a:prstGeom prst="rect">
            <a:avLst/>
          </a:prstGeom>
        </p:spPr>
        <p:txBody>
          <a:bodyPr spcFirstLastPara="1" vert="horz" wrap="square" lIns="91425" tIns="91425" rIns="91425" bIns="91425" rtlCol="0" anchor="t" anchorCtr="0">
            <a:noAutofit/>
          </a:bodyPr>
          <a:lstStyle/>
          <a:p>
            <a:pPr marL="0" indent="0">
              <a:spcAft>
                <a:spcPts val="1600"/>
              </a:spcAft>
              <a:buNone/>
            </a:pPr>
            <a:r>
              <a:rPr lang="en" dirty="0">
                <a:solidFill>
                  <a:schemeClr val="tx1">
                    <a:lumMod val="90000"/>
                    <a:lumOff val="10000"/>
                  </a:schemeClr>
                </a:solidFill>
                <a:latin typeface="Essonnes Text (Headings)"/>
                <a:ea typeface="Franklin Gothic"/>
                <a:cs typeface="Franklin Gothic"/>
                <a:sym typeface="Franklin Gothic"/>
              </a:rPr>
              <a:t>Discovery call. We get to know you and you get to know us</a:t>
            </a:r>
            <a:r>
              <a:rPr lang="en" dirty="0">
                <a:solidFill>
                  <a:schemeClr val="tx1">
                    <a:lumMod val="90000"/>
                    <a:lumOff val="10000"/>
                  </a:schemeClr>
                </a:solidFill>
                <a:latin typeface="Franklin Gothic"/>
                <a:ea typeface="Franklin Gothic"/>
                <a:cs typeface="Franklin Gothic"/>
                <a:sym typeface="Franklin Gothic"/>
              </a:rPr>
              <a:t>.</a:t>
            </a:r>
            <a:endParaRPr dirty="0">
              <a:solidFill>
                <a:schemeClr val="tx1">
                  <a:lumMod val="90000"/>
                  <a:lumOff val="10000"/>
                </a:schemeClr>
              </a:solidFill>
              <a:latin typeface="Franklin Gothic"/>
              <a:ea typeface="Franklin Gothic"/>
              <a:cs typeface="Franklin Gothic"/>
              <a:sym typeface="Franklin Gothic"/>
            </a:endParaRPr>
          </a:p>
        </p:txBody>
      </p:sp>
      <p:cxnSp>
        <p:nvCxnSpPr>
          <p:cNvPr id="323" name="Google Shape;323;p40"/>
          <p:cNvCxnSpPr/>
          <p:nvPr/>
        </p:nvCxnSpPr>
        <p:spPr>
          <a:xfrm>
            <a:off x="2345275" y="2958950"/>
            <a:ext cx="3600" cy="1343400"/>
          </a:xfrm>
          <a:prstGeom prst="straightConnector1">
            <a:avLst/>
          </a:prstGeom>
          <a:noFill/>
          <a:ln w="9525" cap="flat" cmpd="sng">
            <a:solidFill>
              <a:srgbClr val="B7B7B7"/>
            </a:solidFill>
            <a:prstDash val="solid"/>
            <a:round/>
            <a:headEnd type="none" w="med" len="med"/>
            <a:tailEnd type="none" w="med" len="med"/>
          </a:ln>
        </p:spPr>
      </p:cxnSp>
      <p:sp>
        <p:nvSpPr>
          <p:cNvPr id="324" name="Google Shape;324;p40"/>
          <p:cNvSpPr txBox="1">
            <a:spLocks noGrp="1"/>
          </p:cNvSpPr>
          <p:nvPr>
            <p:ph type="title"/>
          </p:nvPr>
        </p:nvSpPr>
        <p:spPr>
          <a:xfrm>
            <a:off x="2420562" y="2685126"/>
            <a:ext cx="1814100" cy="392100"/>
          </a:xfrm>
          <a:prstGeom prst="rect">
            <a:avLst/>
          </a:prstGeom>
        </p:spPr>
        <p:txBody>
          <a:bodyPr spcFirstLastPara="1" vert="horz" wrap="square" lIns="91425" tIns="91425" rIns="91425" bIns="91425" rtlCol="0" anchor="ctr" anchorCtr="0">
            <a:noAutofit/>
          </a:bodyPr>
          <a:lstStyle/>
          <a:p>
            <a:r>
              <a:rPr lang="en" sz="1700" dirty="0">
                <a:solidFill>
                  <a:srgbClr val="073763"/>
                </a:solidFill>
                <a:latin typeface="Essonnes Text (Headings)"/>
                <a:ea typeface="Franklin Gothic"/>
                <a:cs typeface="Franklin Gothic"/>
                <a:sym typeface="Franklin Gothic"/>
              </a:rPr>
              <a:t>Step 2</a:t>
            </a:r>
            <a:endParaRPr sz="1700" dirty="0">
              <a:solidFill>
                <a:srgbClr val="073763"/>
              </a:solidFill>
              <a:latin typeface="Essonnes Text (Headings)"/>
              <a:ea typeface="Franklin Gothic"/>
              <a:cs typeface="Franklin Gothic"/>
              <a:sym typeface="Franklin Gothic"/>
            </a:endParaRPr>
          </a:p>
        </p:txBody>
      </p:sp>
      <p:sp>
        <p:nvSpPr>
          <p:cNvPr id="325" name="Google Shape;325;p40"/>
          <p:cNvSpPr txBox="1">
            <a:spLocks noGrp="1"/>
          </p:cNvSpPr>
          <p:nvPr>
            <p:ph type="body" idx="1"/>
          </p:nvPr>
        </p:nvSpPr>
        <p:spPr>
          <a:xfrm>
            <a:off x="2367775" y="3077225"/>
            <a:ext cx="2013900" cy="1038600"/>
          </a:xfrm>
          <a:prstGeom prst="rect">
            <a:avLst/>
          </a:prstGeom>
        </p:spPr>
        <p:txBody>
          <a:bodyPr spcFirstLastPara="1" vert="horz" wrap="square" lIns="91425" tIns="91425" rIns="91425" bIns="91425" rtlCol="0" anchor="t" anchorCtr="0">
            <a:noAutofit/>
          </a:bodyPr>
          <a:lstStyle/>
          <a:p>
            <a:pPr marL="0" indent="0">
              <a:spcAft>
                <a:spcPts val="1600"/>
              </a:spcAft>
              <a:buNone/>
            </a:pPr>
            <a:r>
              <a:rPr lang="en" dirty="0">
                <a:solidFill>
                  <a:schemeClr val="tx1">
                    <a:lumMod val="90000"/>
                    <a:lumOff val="10000"/>
                  </a:schemeClr>
                </a:solidFill>
                <a:latin typeface="Essonnes Text (Headings)"/>
                <a:ea typeface="Franklin Gothic"/>
                <a:cs typeface="Franklin Gothic"/>
                <a:sym typeface="Franklin Gothic"/>
              </a:rPr>
              <a:t>We identify the areas you need help with (Investment, Tax, Insurance, Estate &amp; Retirement).</a:t>
            </a:r>
            <a:endParaRPr dirty="0">
              <a:solidFill>
                <a:schemeClr val="tx1">
                  <a:lumMod val="90000"/>
                  <a:lumOff val="10000"/>
                </a:schemeClr>
              </a:solidFill>
              <a:latin typeface="Essonnes Text (Headings)"/>
              <a:ea typeface="Franklin Gothic"/>
              <a:cs typeface="Franklin Gothic"/>
              <a:sym typeface="Franklin Gothic"/>
            </a:endParaRPr>
          </a:p>
        </p:txBody>
      </p:sp>
      <p:cxnSp>
        <p:nvCxnSpPr>
          <p:cNvPr id="326" name="Google Shape;326;p40"/>
          <p:cNvCxnSpPr/>
          <p:nvPr/>
        </p:nvCxnSpPr>
        <p:spPr>
          <a:xfrm>
            <a:off x="4398650" y="2646900"/>
            <a:ext cx="1800" cy="1301400"/>
          </a:xfrm>
          <a:prstGeom prst="straightConnector1">
            <a:avLst/>
          </a:prstGeom>
          <a:noFill/>
          <a:ln w="9525" cap="flat" cmpd="sng">
            <a:solidFill>
              <a:srgbClr val="B7B7B7"/>
            </a:solidFill>
            <a:prstDash val="solid"/>
            <a:round/>
            <a:headEnd type="none" w="med" len="med"/>
            <a:tailEnd type="none" w="med" len="med"/>
          </a:ln>
        </p:spPr>
      </p:cxnSp>
      <p:sp>
        <p:nvSpPr>
          <p:cNvPr id="327" name="Google Shape;327;p40"/>
          <p:cNvSpPr txBox="1">
            <a:spLocks noGrp="1"/>
          </p:cNvSpPr>
          <p:nvPr>
            <p:ph type="title"/>
          </p:nvPr>
        </p:nvSpPr>
        <p:spPr>
          <a:xfrm>
            <a:off x="4478137" y="2386745"/>
            <a:ext cx="1814100" cy="392100"/>
          </a:xfrm>
          <a:prstGeom prst="rect">
            <a:avLst/>
          </a:prstGeom>
        </p:spPr>
        <p:txBody>
          <a:bodyPr spcFirstLastPara="1" vert="horz" wrap="square" lIns="91425" tIns="91425" rIns="91425" bIns="91425" rtlCol="0" anchor="ctr" anchorCtr="0">
            <a:noAutofit/>
          </a:bodyPr>
          <a:lstStyle/>
          <a:p>
            <a:r>
              <a:rPr lang="en" sz="1700" dirty="0">
                <a:solidFill>
                  <a:srgbClr val="073763"/>
                </a:solidFill>
                <a:latin typeface="Essonnes Text (Headings)"/>
                <a:ea typeface="Franklin Gothic"/>
                <a:cs typeface="Franklin Gothic"/>
                <a:sym typeface="Franklin Gothic"/>
              </a:rPr>
              <a:t>Step 3</a:t>
            </a:r>
            <a:endParaRPr sz="1700" dirty="0">
              <a:solidFill>
                <a:srgbClr val="073763"/>
              </a:solidFill>
              <a:latin typeface="Essonnes Text (Headings)"/>
              <a:ea typeface="Franklin Gothic"/>
              <a:cs typeface="Franklin Gothic"/>
              <a:sym typeface="Franklin Gothic"/>
            </a:endParaRPr>
          </a:p>
        </p:txBody>
      </p:sp>
      <p:sp>
        <p:nvSpPr>
          <p:cNvPr id="328" name="Google Shape;328;p40"/>
          <p:cNvSpPr txBox="1">
            <a:spLocks noGrp="1"/>
          </p:cNvSpPr>
          <p:nvPr>
            <p:ph type="body" idx="1"/>
          </p:nvPr>
        </p:nvSpPr>
        <p:spPr>
          <a:xfrm>
            <a:off x="4395163" y="2779775"/>
            <a:ext cx="2221800" cy="685500"/>
          </a:xfrm>
          <a:prstGeom prst="rect">
            <a:avLst/>
          </a:prstGeom>
        </p:spPr>
        <p:txBody>
          <a:bodyPr spcFirstLastPara="1" vert="horz" wrap="square" lIns="91425" tIns="91425" rIns="91425" bIns="91425" rtlCol="0" anchor="t" anchorCtr="0">
            <a:noAutofit/>
          </a:bodyPr>
          <a:lstStyle/>
          <a:p>
            <a:pPr marL="0" indent="0">
              <a:spcAft>
                <a:spcPts val="1600"/>
              </a:spcAft>
              <a:buNone/>
            </a:pPr>
            <a:r>
              <a:rPr lang="en" dirty="0">
                <a:solidFill>
                  <a:schemeClr val="tx1">
                    <a:lumMod val="90000"/>
                    <a:lumOff val="10000"/>
                  </a:schemeClr>
                </a:solidFill>
                <a:latin typeface="Essonnes Text (Headings)"/>
                <a:ea typeface="Franklin Gothic"/>
                <a:cs typeface="Franklin Gothic"/>
                <a:sym typeface="Franklin Gothic"/>
              </a:rPr>
              <a:t>Schedule in person meeting (or via Skype/Zoom). We discuss potential Portfolio Allocation, Fees, Return Expectations, Cash Flow, Volatility, Alternatives.</a:t>
            </a:r>
            <a:endParaRPr dirty="0">
              <a:solidFill>
                <a:schemeClr val="tx1">
                  <a:lumMod val="90000"/>
                  <a:lumOff val="10000"/>
                </a:schemeClr>
              </a:solidFill>
              <a:latin typeface="Essonnes Text (Headings)"/>
              <a:ea typeface="Franklin Gothic"/>
              <a:cs typeface="Franklin Gothic"/>
              <a:sym typeface="Franklin Gothic"/>
            </a:endParaRPr>
          </a:p>
        </p:txBody>
      </p:sp>
      <p:grpSp>
        <p:nvGrpSpPr>
          <p:cNvPr id="329" name="Google Shape;329;p40"/>
          <p:cNvGrpSpPr/>
          <p:nvPr/>
        </p:nvGrpSpPr>
        <p:grpSpPr>
          <a:xfrm>
            <a:off x="648756" y="4040223"/>
            <a:ext cx="5215259" cy="1520400"/>
            <a:chOff x="929030" y="3219698"/>
            <a:chExt cx="5215259" cy="1520400"/>
          </a:xfrm>
        </p:grpSpPr>
        <p:cxnSp>
          <p:nvCxnSpPr>
            <p:cNvPr id="330" name="Google Shape;330;p40"/>
            <p:cNvCxnSpPr>
              <a:stCxn id="331" idx="6"/>
              <a:endCxn id="332" idx="2"/>
            </p:cNvCxnSpPr>
            <p:nvPr/>
          </p:nvCxnSpPr>
          <p:spPr>
            <a:xfrm>
              <a:off x="1537730" y="3979907"/>
              <a:ext cx="3086100" cy="0"/>
            </a:xfrm>
            <a:prstGeom prst="straightConnector1">
              <a:avLst/>
            </a:prstGeom>
            <a:noFill/>
            <a:ln w="19050" cap="flat" cmpd="sng">
              <a:solidFill>
                <a:schemeClr val="dk1"/>
              </a:solidFill>
              <a:prstDash val="dot"/>
              <a:round/>
              <a:headEnd type="none" w="med" len="med"/>
              <a:tailEnd type="none" w="med" len="med"/>
            </a:ln>
          </p:spPr>
        </p:cxnSp>
        <p:sp>
          <p:nvSpPr>
            <p:cNvPr id="331" name="Google Shape;331;p40"/>
            <p:cNvSpPr/>
            <p:nvPr/>
          </p:nvSpPr>
          <p:spPr>
            <a:xfrm>
              <a:off x="929030" y="3675557"/>
              <a:ext cx="608700" cy="608700"/>
            </a:xfrm>
            <a:prstGeom prst="ellipse">
              <a:avLst/>
            </a:prstGeom>
            <a:solidFill>
              <a:srgbClr val="0B5394"/>
            </a:solidFill>
            <a:ln>
              <a:noFill/>
            </a:ln>
          </p:spPr>
          <p:txBody>
            <a:bodyPr spcFirstLastPara="1" wrap="square" lIns="91425" tIns="91425" rIns="91425" bIns="91425" anchor="ctr" anchorCtr="0">
              <a:noAutofit/>
            </a:bodyPr>
            <a:lstStyle/>
            <a:p>
              <a:pPr>
                <a:spcBef>
                  <a:spcPts val="0"/>
                </a:spcBef>
                <a:spcAft>
                  <a:spcPts val="0"/>
                </a:spcAft>
              </a:pPr>
              <a:endParaRPr/>
            </a:p>
          </p:txBody>
        </p:sp>
        <p:sp>
          <p:nvSpPr>
            <p:cNvPr id="333" name="Google Shape;333;p40"/>
            <p:cNvSpPr/>
            <p:nvPr/>
          </p:nvSpPr>
          <p:spPr>
            <a:xfrm>
              <a:off x="2666033" y="3431355"/>
              <a:ext cx="1097100" cy="1097100"/>
            </a:xfrm>
            <a:prstGeom prst="ellipse">
              <a:avLst/>
            </a:prstGeom>
            <a:solidFill>
              <a:srgbClr val="0B5394"/>
            </a:solidFill>
            <a:ln>
              <a:noFill/>
            </a:ln>
          </p:spPr>
          <p:txBody>
            <a:bodyPr spcFirstLastPara="1" wrap="square" lIns="91425" tIns="91425" rIns="91425" bIns="91425" anchor="ctr" anchorCtr="0">
              <a:noAutofit/>
            </a:bodyPr>
            <a:lstStyle/>
            <a:p>
              <a:pPr>
                <a:spcBef>
                  <a:spcPts val="0"/>
                </a:spcBef>
                <a:spcAft>
                  <a:spcPts val="0"/>
                </a:spcAft>
              </a:pPr>
              <a:endParaRPr/>
            </a:p>
          </p:txBody>
        </p:sp>
        <p:sp>
          <p:nvSpPr>
            <p:cNvPr id="332" name="Google Shape;332;p40"/>
            <p:cNvSpPr/>
            <p:nvPr/>
          </p:nvSpPr>
          <p:spPr>
            <a:xfrm>
              <a:off x="4623889" y="3219698"/>
              <a:ext cx="1520400" cy="1520400"/>
            </a:xfrm>
            <a:prstGeom prst="ellipse">
              <a:avLst/>
            </a:prstGeom>
            <a:solidFill>
              <a:srgbClr val="0B5394"/>
            </a:solidFill>
            <a:ln>
              <a:noFill/>
            </a:ln>
          </p:spPr>
          <p:txBody>
            <a:bodyPr spcFirstLastPara="1" wrap="square" lIns="91425" tIns="91425" rIns="91425" bIns="91425" anchor="ctr" anchorCtr="0">
              <a:noAutofit/>
            </a:bodyPr>
            <a:lstStyle/>
            <a:p>
              <a:pPr>
                <a:spcBef>
                  <a:spcPts val="0"/>
                </a:spcBef>
                <a:spcAft>
                  <a:spcPts val="0"/>
                </a:spcAft>
              </a:pPr>
              <a:endParaRPr/>
            </a:p>
          </p:txBody>
        </p:sp>
      </p:grpSp>
      <p:cxnSp>
        <p:nvCxnSpPr>
          <p:cNvPr id="334" name="Google Shape;334;p40"/>
          <p:cNvCxnSpPr>
            <a:stCxn id="332" idx="6"/>
          </p:cNvCxnSpPr>
          <p:nvPr/>
        </p:nvCxnSpPr>
        <p:spPr>
          <a:xfrm rot="10800000" flipH="1">
            <a:off x="5864014" y="4794423"/>
            <a:ext cx="1032300" cy="6000"/>
          </a:xfrm>
          <a:prstGeom prst="straightConnector1">
            <a:avLst/>
          </a:prstGeom>
          <a:noFill/>
          <a:ln w="19050" cap="flat" cmpd="sng">
            <a:solidFill>
              <a:schemeClr val="dk1"/>
            </a:solidFill>
            <a:prstDash val="dot"/>
            <a:round/>
            <a:headEnd type="none" w="med" len="med"/>
            <a:tailEnd type="none" w="med" len="med"/>
          </a:ln>
        </p:spPr>
      </p:cxnSp>
      <p:sp>
        <p:nvSpPr>
          <p:cNvPr id="335" name="Google Shape;335;p40"/>
          <p:cNvSpPr/>
          <p:nvPr/>
        </p:nvSpPr>
        <p:spPr>
          <a:xfrm>
            <a:off x="6737900" y="3887375"/>
            <a:ext cx="1814100" cy="1820100"/>
          </a:xfrm>
          <a:prstGeom prst="ellipse">
            <a:avLst/>
          </a:prstGeom>
          <a:solidFill>
            <a:srgbClr val="0B5394"/>
          </a:solidFill>
          <a:ln>
            <a:noFill/>
          </a:ln>
        </p:spPr>
        <p:txBody>
          <a:bodyPr spcFirstLastPara="1" wrap="square" lIns="91425" tIns="91425" rIns="91425" bIns="91425" anchor="ctr" anchorCtr="0">
            <a:noAutofit/>
          </a:bodyPr>
          <a:lstStyle/>
          <a:p>
            <a:pPr>
              <a:spcBef>
                <a:spcPts val="0"/>
              </a:spcBef>
              <a:spcAft>
                <a:spcPts val="0"/>
              </a:spcAft>
            </a:pPr>
            <a:endParaRPr/>
          </a:p>
        </p:txBody>
      </p:sp>
      <p:sp>
        <p:nvSpPr>
          <p:cNvPr id="336" name="Google Shape;336;p40"/>
          <p:cNvSpPr txBox="1">
            <a:spLocks noGrp="1"/>
          </p:cNvSpPr>
          <p:nvPr>
            <p:ph type="title"/>
          </p:nvPr>
        </p:nvSpPr>
        <p:spPr>
          <a:xfrm>
            <a:off x="6896337" y="2129370"/>
            <a:ext cx="1814100" cy="392100"/>
          </a:xfrm>
          <a:prstGeom prst="rect">
            <a:avLst/>
          </a:prstGeom>
        </p:spPr>
        <p:txBody>
          <a:bodyPr spcFirstLastPara="1" vert="horz" wrap="square" lIns="91425" tIns="91425" rIns="91425" bIns="91425" rtlCol="0" anchor="ctr" anchorCtr="0">
            <a:noAutofit/>
          </a:bodyPr>
          <a:lstStyle/>
          <a:p>
            <a:r>
              <a:rPr lang="en" sz="1700" dirty="0">
                <a:solidFill>
                  <a:srgbClr val="073763"/>
                </a:solidFill>
                <a:latin typeface="Essonnes Text (Headings)"/>
                <a:ea typeface="Franklin Gothic"/>
                <a:cs typeface="Franklin Gothic"/>
                <a:sym typeface="Franklin Gothic"/>
              </a:rPr>
              <a:t>Step 4</a:t>
            </a:r>
            <a:endParaRPr sz="1700" dirty="0">
              <a:solidFill>
                <a:srgbClr val="073763"/>
              </a:solidFill>
              <a:latin typeface="Essonnes Text (Headings)"/>
              <a:ea typeface="Franklin Gothic"/>
              <a:cs typeface="Franklin Gothic"/>
              <a:sym typeface="Franklin Gothic"/>
            </a:endParaRPr>
          </a:p>
        </p:txBody>
      </p:sp>
      <p:sp>
        <p:nvSpPr>
          <p:cNvPr id="337" name="Google Shape;337;p40"/>
          <p:cNvSpPr txBox="1">
            <a:spLocks noGrp="1"/>
          </p:cNvSpPr>
          <p:nvPr>
            <p:ph type="body" idx="1"/>
          </p:nvPr>
        </p:nvSpPr>
        <p:spPr>
          <a:xfrm>
            <a:off x="6896325" y="2521475"/>
            <a:ext cx="2132400" cy="1202100"/>
          </a:xfrm>
          <a:prstGeom prst="rect">
            <a:avLst/>
          </a:prstGeom>
        </p:spPr>
        <p:txBody>
          <a:bodyPr spcFirstLastPara="1" vert="horz" wrap="square" lIns="91425" tIns="91425" rIns="91425" bIns="91425" rtlCol="0" anchor="t" anchorCtr="0">
            <a:noAutofit/>
          </a:bodyPr>
          <a:lstStyle/>
          <a:p>
            <a:pPr marL="0" indent="0">
              <a:spcAft>
                <a:spcPts val="1600"/>
              </a:spcAft>
              <a:buNone/>
            </a:pPr>
            <a:r>
              <a:rPr lang="en" dirty="0">
                <a:solidFill>
                  <a:schemeClr val="tx1">
                    <a:lumMod val="90000"/>
                    <a:lumOff val="10000"/>
                  </a:schemeClr>
                </a:solidFill>
                <a:latin typeface="Essonnes Text (Headings)"/>
                <a:ea typeface="Franklin Gothic"/>
                <a:cs typeface="Franklin Gothic"/>
                <a:sym typeface="Franklin Gothic"/>
              </a:rPr>
              <a:t>You join the award-winning Tetrault Wealth Advisory Group as a client and benefit from best-risk adjusted returns and world-class advice &amp; service.</a:t>
            </a:r>
            <a:endParaRPr dirty="0">
              <a:solidFill>
                <a:schemeClr val="tx1">
                  <a:lumMod val="90000"/>
                  <a:lumOff val="10000"/>
                </a:schemeClr>
              </a:solidFill>
              <a:latin typeface="Essonnes Text (Headings)"/>
              <a:ea typeface="Franklin Gothic"/>
              <a:cs typeface="Franklin Gothic"/>
              <a:sym typeface="Franklin Gothic"/>
            </a:endParaRPr>
          </a:p>
        </p:txBody>
      </p:sp>
      <p:cxnSp>
        <p:nvCxnSpPr>
          <p:cNvPr id="338" name="Google Shape;338;p40"/>
          <p:cNvCxnSpPr/>
          <p:nvPr/>
        </p:nvCxnSpPr>
        <p:spPr>
          <a:xfrm>
            <a:off x="6774125" y="2465725"/>
            <a:ext cx="0" cy="1469700"/>
          </a:xfrm>
          <a:prstGeom prst="straightConnector1">
            <a:avLst/>
          </a:prstGeom>
          <a:noFill/>
          <a:ln w="9525" cap="flat" cmpd="sng">
            <a:solidFill>
              <a:srgbClr val="B7B7B7"/>
            </a:solidFill>
            <a:prstDash val="solid"/>
            <a:round/>
            <a:headEnd type="none" w="med" len="med"/>
            <a:tailEnd type="none" w="med" len="med"/>
          </a:ln>
        </p:spPr>
      </p:cxnSp>
    </p:spTree>
    <p:extLst>
      <p:ext uri="{BB962C8B-B14F-4D97-AF65-F5344CB8AC3E}">
        <p14:creationId xmlns:p14="http://schemas.microsoft.com/office/powerpoint/2010/main" val="9357101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19"/>
                                        </p:tgtEl>
                                        <p:attrNameLst>
                                          <p:attrName>style.visibility</p:attrName>
                                        </p:attrNameLst>
                                      </p:cBhvr>
                                      <p:to>
                                        <p:strVal val="visible"/>
                                      </p:to>
                                    </p:set>
                                    <p:animEffect transition="in" filter="fade">
                                      <p:cBhvr>
                                        <p:cTn id="7" dur="1000"/>
                                        <p:tgtEl>
                                          <p:spTgt spid="31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29"/>
                                        </p:tgtEl>
                                        <p:attrNameLst>
                                          <p:attrName>style.visibility</p:attrName>
                                        </p:attrNameLst>
                                      </p:cBhvr>
                                      <p:to>
                                        <p:strVal val="visible"/>
                                      </p:to>
                                    </p:set>
                                    <p:animEffect transition="in" filter="fade">
                                      <p:cBhvr>
                                        <p:cTn id="12" dur="1000"/>
                                        <p:tgtEl>
                                          <p:spTgt spid="329"/>
                                        </p:tgtEl>
                                      </p:cBhvr>
                                    </p:animEffect>
                                  </p:childTnLst>
                                </p:cTn>
                              </p:par>
                              <p:par>
                                <p:cTn id="13" presetID="10" presetClass="entr" presetSubtype="0" fill="hold" nodeType="withEffect">
                                  <p:stCondLst>
                                    <p:cond delay="0"/>
                                  </p:stCondLst>
                                  <p:childTnLst>
                                    <p:set>
                                      <p:cBhvr>
                                        <p:cTn id="14" dur="1" fill="hold">
                                          <p:stCondLst>
                                            <p:cond delay="0"/>
                                          </p:stCondLst>
                                        </p:cTn>
                                        <p:tgtEl>
                                          <p:spTgt spid="334"/>
                                        </p:tgtEl>
                                        <p:attrNameLst>
                                          <p:attrName>style.visibility</p:attrName>
                                        </p:attrNameLst>
                                      </p:cBhvr>
                                      <p:to>
                                        <p:strVal val="visible"/>
                                      </p:to>
                                    </p:set>
                                    <p:animEffect transition="in" filter="fade">
                                      <p:cBhvr>
                                        <p:cTn id="15" dur="1000"/>
                                        <p:tgtEl>
                                          <p:spTgt spid="334"/>
                                        </p:tgtEl>
                                      </p:cBhvr>
                                    </p:animEffect>
                                  </p:childTnLst>
                                </p:cTn>
                              </p:par>
                              <p:par>
                                <p:cTn id="16" presetID="10" presetClass="entr" presetSubtype="0" fill="hold" nodeType="withEffect">
                                  <p:stCondLst>
                                    <p:cond delay="0"/>
                                  </p:stCondLst>
                                  <p:childTnLst>
                                    <p:set>
                                      <p:cBhvr>
                                        <p:cTn id="17" dur="1" fill="hold">
                                          <p:stCondLst>
                                            <p:cond delay="0"/>
                                          </p:stCondLst>
                                        </p:cTn>
                                        <p:tgtEl>
                                          <p:spTgt spid="335"/>
                                        </p:tgtEl>
                                        <p:attrNameLst>
                                          <p:attrName>style.visibility</p:attrName>
                                        </p:attrNameLst>
                                      </p:cBhvr>
                                      <p:to>
                                        <p:strVal val="visible"/>
                                      </p:to>
                                    </p:set>
                                    <p:animEffect transition="in" filter="fade">
                                      <p:cBhvr>
                                        <p:cTn id="18" dur="1000"/>
                                        <p:tgtEl>
                                          <p:spTgt spid="335"/>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320"/>
                                        </p:tgtEl>
                                        <p:attrNameLst>
                                          <p:attrName>style.visibility</p:attrName>
                                        </p:attrNameLst>
                                      </p:cBhvr>
                                      <p:to>
                                        <p:strVal val="visible"/>
                                      </p:to>
                                    </p:set>
                                    <p:animEffect transition="in" filter="fade">
                                      <p:cBhvr>
                                        <p:cTn id="23" dur="1000"/>
                                        <p:tgtEl>
                                          <p:spTgt spid="320"/>
                                        </p:tgtEl>
                                      </p:cBhvr>
                                    </p:animEffect>
                                  </p:childTnLst>
                                </p:cTn>
                              </p:par>
                              <p:par>
                                <p:cTn id="24" presetID="10" presetClass="entr" presetSubtype="0" fill="hold" nodeType="withEffect">
                                  <p:stCondLst>
                                    <p:cond delay="0"/>
                                  </p:stCondLst>
                                  <p:childTnLst>
                                    <p:set>
                                      <p:cBhvr>
                                        <p:cTn id="25" dur="1" fill="hold">
                                          <p:stCondLst>
                                            <p:cond delay="0"/>
                                          </p:stCondLst>
                                        </p:cTn>
                                        <p:tgtEl>
                                          <p:spTgt spid="322"/>
                                        </p:tgtEl>
                                        <p:attrNameLst>
                                          <p:attrName>style.visibility</p:attrName>
                                        </p:attrNameLst>
                                      </p:cBhvr>
                                      <p:to>
                                        <p:strVal val="visible"/>
                                      </p:to>
                                    </p:set>
                                    <p:animEffect transition="in" filter="fade">
                                      <p:cBhvr>
                                        <p:cTn id="26" dur="1000"/>
                                        <p:tgtEl>
                                          <p:spTgt spid="322"/>
                                        </p:tgtEl>
                                      </p:cBhvr>
                                    </p:animEffect>
                                  </p:childTnLst>
                                </p:cTn>
                              </p:par>
                              <p:par>
                                <p:cTn id="27" presetID="10" presetClass="entr" presetSubtype="0" fill="hold" nodeType="withEffect">
                                  <p:stCondLst>
                                    <p:cond delay="0"/>
                                  </p:stCondLst>
                                  <p:childTnLst>
                                    <p:set>
                                      <p:cBhvr>
                                        <p:cTn id="28" dur="1" fill="hold">
                                          <p:stCondLst>
                                            <p:cond delay="0"/>
                                          </p:stCondLst>
                                        </p:cTn>
                                        <p:tgtEl>
                                          <p:spTgt spid="321"/>
                                        </p:tgtEl>
                                        <p:attrNameLst>
                                          <p:attrName>style.visibility</p:attrName>
                                        </p:attrNameLst>
                                      </p:cBhvr>
                                      <p:to>
                                        <p:strVal val="visible"/>
                                      </p:to>
                                    </p:set>
                                    <p:animEffect transition="in" filter="fade">
                                      <p:cBhvr>
                                        <p:cTn id="29" dur="1000"/>
                                        <p:tgtEl>
                                          <p:spTgt spid="321"/>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nodeType="clickEffect">
                                  <p:stCondLst>
                                    <p:cond delay="0"/>
                                  </p:stCondLst>
                                  <p:childTnLst>
                                    <p:set>
                                      <p:cBhvr>
                                        <p:cTn id="33" dur="1" fill="hold">
                                          <p:stCondLst>
                                            <p:cond delay="0"/>
                                          </p:stCondLst>
                                        </p:cTn>
                                        <p:tgtEl>
                                          <p:spTgt spid="323"/>
                                        </p:tgtEl>
                                        <p:attrNameLst>
                                          <p:attrName>style.visibility</p:attrName>
                                        </p:attrNameLst>
                                      </p:cBhvr>
                                      <p:to>
                                        <p:strVal val="visible"/>
                                      </p:to>
                                    </p:set>
                                    <p:animEffect transition="in" filter="fade">
                                      <p:cBhvr>
                                        <p:cTn id="34" dur="1000"/>
                                        <p:tgtEl>
                                          <p:spTgt spid="323"/>
                                        </p:tgtEl>
                                      </p:cBhvr>
                                    </p:animEffect>
                                  </p:childTnLst>
                                </p:cTn>
                              </p:par>
                              <p:par>
                                <p:cTn id="35" presetID="10" presetClass="entr" presetSubtype="0" fill="hold" nodeType="withEffect">
                                  <p:stCondLst>
                                    <p:cond delay="0"/>
                                  </p:stCondLst>
                                  <p:childTnLst>
                                    <p:set>
                                      <p:cBhvr>
                                        <p:cTn id="36" dur="1" fill="hold">
                                          <p:stCondLst>
                                            <p:cond delay="0"/>
                                          </p:stCondLst>
                                        </p:cTn>
                                        <p:tgtEl>
                                          <p:spTgt spid="324"/>
                                        </p:tgtEl>
                                        <p:attrNameLst>
                                          <p:attrName>style.visibility</p:attrName>
                                        </p:attrNameLst>
                                      </p:cBhvr>
                                      <p:to>
                                        <p:strVal val="visible"/>
                                      </p:to>
                                    </p:set>
                                    <p:animEffect transition="in" filter="fade">
                                      <p:cBhvr>
                                        <p:cTn id="37" dur="1000"/>
                                        <p:tgtEl>
                                          <p:spTgt spid="324"/>
                                        </p:tgtEl>
                                      </p:cBhvr>
                                    </p:animEffect>
                                  </p:childTnLst>
                                </p:cTn>
                              </p:par>
                              <p:par>
                                <p:cTn id="38" presetID="10" presetClass="entr" presetSubtype="0" fill="hold" nodeType="withEffect">
                                  <p:stCondLst>
                                    <p:cond delay="0"/>
                                  </p:stCondLst>
                                  <p:childTnLst>
                                    <p:set>
                                      <p:cBhvr>
                                        <p:cTn id="39" dur="1" fill="hold">
                                          <p:stCondLst>
                                            <p:cond delay="0"/>
                                          </p:stCondLst>
                                        </p:cTn>
                                        <p:tgtEl>
                                          <p:spTgt spid="325"/>
                                        </p:tgtEl>
                                        <p:attrNameLst>
                                          <p:attrName>style.visibility</p:attrName>
                                        </p:attrNameLst>
                                      </p:cBhvr>
                                      <p:to>
                                        <p:strVal val="visible"/>
                                      </p:to>
                                    </p:set>
                                    <p:animEffect transition="in" filter="fade">
                                      <p:cBhvr>
                                        <p:cTn id="40" dur="1000"/>
                                        <p:tgtEl>
                                          <p:spTgt spid="325"/>
                                        </p:tgtEl>
                                      </p:cBhvr>
                                    </p:animEffect>
                                  </p:childTnLst>
                                </p:cTn>
                              </p:par>
                            </p:childTnLst>
                          </p:cTn>
                        </p:par>
                      </p:childTnLst>
                    </p:cTn>
                  </p:par>
                  <p:par>
                    <p:cTn id="41" fill="hold">
                      <p:stCondLst>
                        <p:cond delay="indefinite"/>
                      </p:stCondLst>
                      <p:childTnLst>
                        <p:par>
                          <p:cTn id="42" fill="hold">
                            <p:stCondLst>
                              <p:cond delay="0"/>
                            </p:stCondLst>
                            <p:childTnLst>
                              <p:par>
                                <p:cTn id="43" presetID="10" presetClass="entr" presetSubtype="0" fill="hold" nodeType="clickEffect">
                                  <p:stCondLst>
                                    <p:cond delay="0"/>
                                  </p:stCondLst>
                                  <p:childTnLst>
                                    <p:set>
                                      <p:cBhvr>
                                        <p:cTn id="44" dur="1" fill="hold">
                                          <p:stCondLst>
                                            <p:cond delay="0"/>
                                          </p:stCondLst>
                                        </p:cTn>
                                        <p:tgtEl>
                                          <p:spTgt spid="326"/>
                                        </p:tgtEl>
                                        <p:attrNameLst>
                                          <p:attrName>style.visibility</p:attrName>
                                        </p:attrNameLst>
                                      </p:cBhvr>
                                      <p:to>
                                        <p:strVal val="visible"/>
                                      </p:to>
                                    </p:set>
                                    <p:animEffect transition="in" filter="fade">
                                      <p:cBhvr>
                                        <p:cTn id="45" dur="1000"/>
                                        <p:tgtEl>
                                          <p:spTgt spid="326"/>
                                        </p:tgtEl>
                                      </p:cBhvr>
                                    </p:animEffect>
                                  </p:childTnLst>
                                </p:cTn>
                              </p:par>
                              <p:par>
                                <p:cTn id="46" presetID="10" presetClass="entr" presetSubtype="0" fill="hold" nodeType="withEffect">
                                  <p:stCondLst>
                                    <p:cond delay="0"/>
                                  </p:stCondLst>
                                  <p:childTnLst>
                                    <p:set>
                                      <p:cBhvr>
                                        <p:cTn id="47" dur="1" fill="hold">
                                          <p:stCondLst>
                                            <p:cond delay="0"/>
                                          </p:stCondLst>
                                        </p:cTn>
                                        <p:tgtEl>
                                          <p:spTgt spid="327"/>
                                        </p:tgtEl>
                                        <p:attrNameLst>
                                          <p:attrName>style.visibility</p:attrName>
                                        </p:attrNameLst>
                                      </p:cBhvr>
                                      <p:to>
                                        <p:strVal val="visible"/>
                                      </p:to>
                                    </p:set>
                                    <p:animEffect transition="in" filter="fade">
                                      <p:cBhvr>
                                        <p:cTn id="48" dur="1000"/>
                                        <p:tgtEl>
                                          <p:spTgt spid="327"/>
                                        </p:tgtEl>
                                      </p:cBhvr>
                                    </p:animEffect>
                                  </p:childTnLst>
                                </p:cTn>
                              </p:par>
                              <p:par>
                                <p:cTn id="49" presetID="10" presetClass="entr" presetSubtype="0" fill="hold" nodeType="withEffect">
                                  <p:stCondLst>
                                    <p:cond delay="0"/>
                                  </p:stCondLst>
                                  <p:childTnLst>
                                    <p:set>
                                      <p:cBhvr>
                                        <p:cTn id="50" dur="1" fill="hold">
                                          <p:stCondLst>
                                            <p:cond delay="0"/>
                                          </p:stCondLst>
                                        </p:cTn>
                                        <p:tgtEl>
                                          <p:spTgt spid="328"/>
                                        </p:tgtEl>
                                        <p:attrNameLst>
                                          <p:attrName>style.visibility</p:attrName>
                                        </p:attrNameLst>
                                      </p:cBhvr>
                                      <p:to>
                                        <p:strVal val="visible"/>
                                      </p:to>
                                    </p:set>
                                    <p:animEffect transition="in" filter="fade">
                                      <p:cBhvr>
                                        <p:cTn id="51" dur="1000"/>
                                        <p:tgtEl>
                                          <p:spTgt spid="328"/>
                                        </p:tgtEl>
                                      </p:cBhvr>
                                    </p:animEffect>
                                  </p:childTnLst>
                                </p:cTn>
                              </p:par>
                            </p:childTnLst>
                          </p:cTn>
                        </p:par>
                      </p:childTnLst>
                    </p:cTn>
                  </p:par>
                  <p:par>
                    <p:cTn id="52" fill="hold">
                      <p:stCondLst>
                        <p:cond delay="indefinite"/>
                      </p:stCondLst>
                      <p:childTnLst>
                        <p:par>
                          <p:cTn id="53" fill="hold">
                            <p:stCondLst>
                              <p:cond delay="0"/>
                            </p:stCondLst>
                            <p:childTnLst>
                              <p:par>
                                <p:cTn id="54" presetID="10" presetClass="entr" presetSubtype="0" fill="hold" nodeType="clickEffect">
                                  <p:stCondLst>
                                    <p:cond delay="0"/>
                                  </p:stCondLst>
                                  <p:childTnLst>
                                    <p:set>
                                      <p:cBhvr>
                                        <p:cTn id="55" dur="1" fill="hold">
                                          <p:stCondLst>
                                            <p:cond delay="0"/>
                                          </p:stCondLst>
                                        </p:cTn>
                                        <p:tgtEl>
                                          <p:spTgt spid="336"/>
                                        </p:tgtEl>
                                        <p:attrNameLst>
                                          <p:attrName>style.visibility</p:attrName>
                                        </p:attrNameLst>
                                      </p:cBhvr>
                                      <p:to>
                                        <p:strVal val="visible"/>
                                      </p:to>
                                    </p:set>
                                    <p:animEffect transition="in" filter="fade">
                                      <p:cBhvr>
                                        <p:cTn id="56" dur="1000"/>
                                        <p:tgtEl>
                                          <p:spTgt spid="336"/>
                                        </p:tgtEl>
                                      </p:cBhvr>
                                    </p:animEffect>
                                  </p:childTnLst>
                                </p:cTn>
                              </p:par>
                              <p:par>
                                <p:cTn id="57" presetID="10" presetClass="entr" presetSubtype="0" fill="hold" nodeType="withEffect">
                                  <p:stCondLst>
                                    <p:cond delay="0"/>
                                  </p:stCondLst>
                                  <p:childTnLst>
                                    <p:set>
                                      <p:cBhvr>
                                        <p:cTn id="58" dur="1" fill="hold">
                                          <p:stCondLst>
                                            <p:cond delay="0"/>
                                          </p:stCondLst>
                                        </p:cTn>
                                        <p:tgtEl>
                                          <p:spTgt spid="338"/>
                                        </p:tgtEl>
                                        <p:attrNameLst>
                                          <p:attrName>style.visibility</p:attrName>
                                        </p:attrNameLst>
                                      </p:cBhvr>
                                      <p:to>
                                        <p:strVal val="visible"/>
                                      </p:to>
                                    </p:set>
                                    <p:animEffect transition="in" filter="fade">
                                      <p:cBhvr>
                                        <p:cTn id="59" dur="1000"/>
                                        <p:tgtEl>
                                          <p:spTgt spid="338"/>
                                        </p:tgtEl>
                                      </p:cBhvr>
                                    </p:animEffect>
                                  </p:childTnLst>
                                </p:cTn>
                              </p:par>
                              <p:par>
                                <p:cTn id="60" presetID="10" presetClass="entr" presetSubtype="0" fill="hold" nodeType="withEffect">
                                  <p:stCondLst>
                                    <p:cond delay="0"/>
                                  </p:stCondLst>
                                  <p:childTnLst>
                                    <p:set>
                                      <p:cBhvr>
                                        <p:cTn id="61" dur="1" fill="hold">
                                          <p:stCondLst>
                                            <p:cond delay="0"/>
                                          </p:stCondLst>
                                        </p:cTn>
                                        <p:tgtEl>
                                          <p:spTgt spid="337"/>
                                        </p:tgtEl>
                                        <p:attrNameLst>
                                          <p:attrName>style.visibility</p:attrName>
                                        </p:attrNameLst>
                                      </p:cBhvr>
                                      <p:to>
                                        <p:strVal val="visible"/>
                                      </p:to>
                                    </p:set>
                                    <p:animEffect transition="in" filter="fade">
                                      <p:cBhvr>
                                        <p:cTn id="62" dur="1000"/>
                                        <p:tgtEl>
                                          <p:spTgt spid="3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364"/>
        <p:cNvGrpSpPr/>
        <p:nvPr/>
      </p:nvGrpSpPr>
      <p:grpSpPr>
        <a:xfrm>
          <a:off x="0" y="0"/>
          <a:ext cx="0" cy="0"/>
          <a:chOff x="0" y="0"/>
          <a:chExt cx="0" cy="0"/>
        </a:xfrm>
      </p:grpSpPr>
      <p:pic>
        <p:nvPicPr>
          <p:cNvPr id="365" name="Google Shape;365;p43"/>
          <p:cNvPicPr preferRelativeResize="0"/>
          <p:nvPr/>
        </p:nvPicPr>
        <p:blipFill>
          <a:blip r:embed="rId3">
            <a:alphaModFix/>
          </a:blip>
          <a:stretch>
            <a:fillRect/>
          </a:stretch>
        </p:blipFill>
        <p:spPr>
          <a:xfrm>
            <a:off x="0" y="345522"/>
            <a:ext cx="9144000" cy="5535160"/>
          </a:xfrm>
          <a:prstGeom prst="rect">
            <a:avLst/>
          </a:prstGeom>
          <a:noFill/>
          <a:ln w="9525" cap="flat" cmpd="sng">
            <a:solidFill>
              <a:srgbClr val="FF0000"/>
            </a:solidFill>
            <a:prstDash val="solid"/>
            <a:round/>
            <a:headEnd type="none" w="sm" len="sm"/>
            <a:tailEnd type="none" w="sm" len="sm"/>
          </a:ln>
        </p:spPr>
      </p:pic>
    </p:spTree>
    <p:extLst>
      <p:ext uri="{BB962C8B-B14F-4D97-AF65-F5344CB8AC3E}">
        <p14:creationId xmlns:p14="http://schemas.microsoft.com/office/powerpoint/2010/main" val="314165535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1A08E3B1-E90D-4174-A49D-B302B9F872C4}"/>
              </a:ext>
            </a:extLst>
          </p:cNvPr>
          <p:cNvSpPr>
            <a:spLocks noGrp="1"/>
          </p:cNvSpPr>
          <p:nvPr>
            <p:ph type="sldNum" idx="12"/>
          </p:nvPr>
        </p:nvSpPr>
        <p:spPr/>
        <p:txBody>
          <a:bodyPr/>
          <a:lstStyle/>
          <a:p>
            <a:pPr>
              <a:spcBef>
                <a:spcPts val="0"/>
              </a:spcBef>
              <a:spcAft>
                <a:spcPts val="0"/>
              </a:spcAft>
            </a:pPr>
            <a:fld id="{00000000-1234-1234-1234-123412341234}" type="slidenum">
              <a:rPr lang="en" smtClean="0"/>
              <a:pPr>
                <a:spcBef>
                  <a:spcPts val="0"/>
                </a:spcBef>
                <a:spcAft>
                  <a:spcPts val="0"/>
                </a:spcAft>
              </a:pPr>
              <a:t>35</a:t>
            </a:fld>
            <a:endParaRPr lang="en"/>
          </a:p>
        </p:txBody>
      </p:sp>
      <p:sp>
        <p:nvSpPr>
          <p:cNvPr id="7" name="Google Shape;301;p46">
            <a:extLst>
              <a:ext uri="{FF2B5EF4-FFF2-40B4-BE49-F238E27FC236}">
                <a16:creationId xmlns:a16="http://schemas.microsoft.com/office/drawing/2014/main" id="{F0A41421-1C0A-4B23-BD27-9487A3A11A48}"/>
              </a:ext>
            </a:extLst>
          </p:cNvPr>
          <p:cNvSpPr txBox="1">
            <a:spLocks noGrp="1"/>
          </p:cNvSpPr>
          <p:nvPr>
            <p:ph type="title"/>
          </p:nvPr>
        </p:nvSpPr>
        <p:spPr>
          <a:xfrm>
            <a:off x="311700" y="754562"/>
            <a:ext cx="85206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b="1" dirty="0">
                <a:solidFill>
                  <a:srgbClr val="00617F"/>
                </a:solidFill>
                <a:latin typeface="Verdana"/>
                <a:ea typeface="Verdana"/>
                <a:cs typeface="Verdana"/>
                <a:sym typeface="Verdana"/>
              </a:rPr>
              <a:t>Why Asset Allocation Matters For Retirement?</a:t>
            </a:r>
            <a:endParaRPr dirty="0">
              <a:solidFill>
                <a:srgbClr val="00617F"/>
              </a:solidFill>
              <a:latin typeface="Verdana"/>
              <a:ea typeface="Verdana"/>
              <a:cs typeface="Verdana"/>
              <a:sym typeface="Verdana"/>
            </a:endParaRPr>
          </a:p>
        </p:txBody>
      </p:sp>
      <p:sp>
        <p:nvSpPr>
          <p:cNvPr id="8" name="Google Shape;302;p46">
            <a:extLst>
              <a:ext uri="{FF2B5EF4-FFF2-40B4-BE49-F238E27FC236}">
                <a16:creationId xmlns:a16="http://schemas.microsoft.com/office/drawing/2014/main" id="{5E3F3F26-92CF-42B9-9FDF-28B0C5BC8C23}"/>
              </a:ext>
            </a:extLst>
          </p:cNvPr>
          <p:cNvSpPr txBox="1">
            <a:spLocks noGrp="1"/>
          </p:cNvSpPr>
          <p:nvPr>
            <p:ph type="body" idx="1"/>
          </p:nvPr>
        </p:nvSpPr>
        <p:spPr>
          <a:xfrm>
            <a:off x="627488" y="1720800"/>
            <a:ext cx="7889024" cy="3416400"/>
          </a:xfrm>
          <a:prstGeom prst="rect">
            <a:avLst/>
          </a:prstGeom>
        </p:spPr>
        <p:txBody>
          <a:bodyPr spcFirstLastPara="1" wrap="square" lIns="91425" tIns="91425" rIns="91425" bIns="91425" anchor="t" anchorCtr="0">
            <a:noAutofit/>
          </a:bodyPr>
          <a:lstStyle/>
          <a:p>
            <a:pPr marL="285750" indent="-285750"/>
            <a:r>
              <a:rPr lang="en" sz="2000" dirty="0">
                <a:solidFill>
                  <a:schemeClr val="tx1"/>
                </a:solidFill>
                <a:latin typeface="Canaccord Effra" panose="020B0603020203020204" pitchFamily="34" charset="0"/>
                <a:ea typeface="Verdana"/>
                <a:cs typeface="Canaccord Effra" panose="020B0603020203020204" pitchFamily="34" charset="0"/>
                <a:sym typeface="Verdana"/>
              </a:rPr>
              <a:t>Bonds vs. Stocks performance over time.</a:t>
            </a:r>
            <a:endParaRPr sz="2000" dirty="0">
              <a:solidFill>
                <a:schemeClr val="tx1"/>
              </a:solidFill>
              <a:latin typeface="Canaccord Effra" panose="020B0603020203020204" pitchFamily="34" charset="0"/>
              <a:ea typeface="Verdana"/>
              <a:cs typeface="Canaccord Effra" panose="020B0603020203020204" pitchFamily="34" charset="0"/>
              <a:sym typeface="Verdana"/>
            </a:endParaRPr>
          </a:p>
          <a:p>
            <a:pPr marL="285750" indent="-285750">
              <a:spcBef>
                <a:spcPts val="1600"/>
              </a:spcBef>
            </a:pPr>
            <a:r>
              <a:rPr lang="en" sz="2000" dirty="0">
                <a:solidFill>
                  <a:schemeClr val="tx1"/>
                </a:solidFill>
                <a:latin typeface="Canaccord Effra" panose="020B0603020203020204" pitchFamily="34" charset="0"/>
                <a:ea typeface="Verdana"/>
                <a:cs typeface="Canaccord Effra" panose="020B0603020203020204" pitchFamily="34" charset="0"/>
                <a:sym typeface="Verdana"/>
              </a:rPr>
              <a:t>Why do people actually own Bonds?</a:t>
            </a:r>
            <a:endParaRPr sz="2000" dirty="0">
              <a:solidFill>
                <a:schemeClr val="tx1"/>
              </a:solidFill>
              <a:latin typeface="Canaccord Effra" panose="020B0603020203020204" pitchFamily="34" charset="0"/>
              <a:ea typeface="Verdana"/>
              <a:cs typeface="Canaccord Effra" panose="020B0603020203020204" pitchFamily="34" charset="0"/>
              <a:sym typeface="Verdana"/>
            </a:endParaRPr>
          </a:p>
          <a:p>
            <a:pPr marL="285750" indent="-285750">
              <a:spcBef>
                <a:spcPts val="1600"/>
              </a:spcBef>
            </a:pPr>
            <a:r>
              <a:rPr lang="en" sz="2000" dirty="0">
                <a:solidFill>
                  <a:schemeClr val="tx1"/>
                </a:solidFill>
                <a:latin typeface="Canaccord Effra" panose="020B0603020203020204" pitchFamily="34" charset="0"/>
                <a:ea typeface="Verdana"/>
                <a:cs typeface="Canaccord Effra" panose="020B0603020203020204" pitchFamily="34" charset="0"/>
                <a:sym typeface="Verdana"/>
              </a:rPr>
              <a:t>Volatility vs. Risk.</a:t>
            </a:r>
            <a:endParaRPr sz="2000" dirty="0">
              <a:solidFill>
                <a:schemeClr val="tx1"/>
              </a:solidFill>
              <a:latin typeface="Canaccord Effra" panose="020B0603020203020204" pitchFamily="34" charset="0"/>
              <a:ea typeface="Verdana"/>
              <a:cs typeface="Canaccord Effra" panose="020B0603020203020204" pitchFamily="34" charset="0"/>
              <a:sym typeface="Verdana"/>
            </a:endParaRPr>
          </a:p>
          <a:p>
            <a:pPr marL="285750" indent="-285750">
              <a:spcBef>
                <a:spcPts val="1600"/>
              </a:spcBef>
            </a:pPr>
            <a:r>
              <a:rPr lang="en" sz="2000" dirty="0">
                <a:solidFill>
                  <a:schemeClr val="tx1"/>
                </a:solidFill>
                <a:latin typeface="Canaccord Effra" panose="020B0603020203020204" pitchFamily="34" charset="0"/>
                <a:ea typeface="Verdana"/>
                <a:cs typeface="Canaccord Effra" panose="020B0603020203020204" pitchFamily="34" charset="0"/>
                <a:sym typeface="Verdana"/>
              </a:rPr>
              <a:t>We evaluate the current and future upside and downside of asset classes.</a:t>
            </a:r>
            <a:endParaRPr sz="2000" dirty="0">
              <a:solidFill>
                <a:schemeClr val="tx1"/>
              </a:solidFill>
              <a:latin typeface="Canaccord Effra" panose="020B0603020203020204" pitchFamily="34" charset="0"/>
              <a:ea typeface="Verdana"/>
              <a:cs typeface="Canaccord Effra" panose="020B0603020203020204" pitchFamily="34" charset="0"/>
              <a:sym typeface="Verdana"/>
            </a:endParaRPr>
          </a:p>
          <a:p>
            <a:pPr marL="285750" indent="-285750">
              <a:spcBef>
                <a:spcPts val="1600"/>
              </a:spcBef>
            </a:pPr>
            <a:r>
              <a:rPr lang="en" sz="2000" dirty="0">
                <a:solidFill>
                  <a:schemeClr val="tx1"/>
                </a:solidFill>
                <a:latin typeface="Canaccord Effra" panose="020B0603020203020204" pitchFamily="34" charset="0"/>
                <a:ea typeface="Verdana"/>
                <a:cs typeface="Canaccord Effra" panose="020B0603020203020204" pitchFamily="34" charset="0"/>
                <a:sym typeface="Verdana"/>
              </a:rPr>
              <a:t>Why Alternatives?</a:t>
            </a:r>
            <a:endParaRPr sz="2000" dirty="0">
              <a:solidFill>
                <a:schemeClr val="tx1"/>
              </a:solidFill>
              <a:latin typeface="Canaccord Effra" panose="020B0603020203020204" pitchFamily="34" charset="0"/>
              <a:ea typeface="Verdana"/>
              <a:cs typeface="Canaccord Effra" panose="020B0603020203020204" pitchFamily="34" charset="0"/>
              <a:sym typeface="Verdana"/>
            </a:endParaRPr>
          </a:p>
          <a:p>
            <a:pPr marL="285750" indent="-285750">
              <a:spcBef>
                <a:spcPts val="1600"/>
              </a:spcBef>
            </a:pPr>
            <a:r>
              <a:rPr lang="en" sz="2000" dirty="0">
                <a:solidFill>
                  <a:schemeClr val="tx1"/>
                </a:solidFill>
                <a:latin typeface="Canaccord Effra" panose="020B0603020203020204" pitchFamily="34" charset="0"/>
                <a:ea typeface="Verdana"/>
                <a:cs typeface="Canaccord Effra" panose="020B0603020203020204" pitchFamily="34" charset="0"/>
                <a:sym typeface="Verdana"/>
              </a:rPr>
              <a:t>Bottom Line: Proven track record and asset classes that perform in all markets.</a:t>
            </a:r>
            <a:endParaRPr sz="2000" dirty="0">
              <a:solidFill>
                <a:schemeClr val="tx1"/>
              </a:solidFill>
              <a:latin typeface="Canaccord Effra" panose="020B0603020203020204" pitchFamily="34" charset="0"/>
              <a:ea typeface="Verdana"/>
              <a:cs typeface="Canaccord Effra" panose="020B0603020203020204" pitchFamily="34" charset="0"/>
              <a:sym typeface="Verdana"/>
            </a:endParaRPr>
          </a:p>
          <a:p>
            <a:pPr marL="0" lvl="0" indent="0" algn="l" rtl="0">
              <a:spcBef>
                <a:spcPts val="1600"/>
              </a:spcBef>
              <a:spcAft>
                <a:spcPts val="0"/>
              </a:spcAft>
              <a:buNone/>
            </a:pPr>
            <a:endParaRPr dirty="0">
              <a:latin typeface="Franklin Gothic"/>
              <a:ea typeface="Franklin Gothic"/>
              <a:cs typeface="Franklin Gothic"/>
              <a:sym typeface="Franklin Gothic"/>
            </a:endParaRPr>
          </a:p>
          <a:p>
            <a:pPr marL="0" lvl="0" indent="0" algn="l" rtl="0">
              <a:spcBef>
                <a:spcPts val="1600"/>
              </a:spcBef>
              <a:spcAft>
                <a:spcPts val="1600"/>
              </a:spcAft>
              <a:buNone/>
            </a:pPr>
            <a:endParaRPr dirty="0">
              <a:latin typeface="Franklin Gothic"/>
              <a:ea typeface="Franklin Gothic"/>
              <a:cs typeface="Franklin Gothic"/>
              <a:sym typeface="Franklin Gothic"/>
            </a:endParaRPr>
          </a:p>
        </p:txBody>
      </p:sp>
    </p:spTree>
    <p:extLst>
      <p:ext uri="{BB962C8B-B14F-4D97-AF65-F5344CB8AC3E}">
        <p14:creationId xmlns:p14="http://schemas.microsoft.com/office/powerpoint/2010/main" val="38124473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8">
                                            <p:txEl>
                                              <p:pRg st="0" end="0"/>
                                            </p:txEl>
                                          </p:spTgt>
                                        </p:tgtEl>
                                        <p:attrNameLst>
                                          <p:attrName>style.visibility</p:attrName>
                                        </p:attrNameLst>
                                      </p:cBhvr>
                                      <p:to>
                                        <p:strVal val="visible"/>
                                      </p:to>
                                    </p:set>
                                    <p:animEffect transition="in" filter="fade">
                                      <p:cBhvr>
                                        <p:cTn id="12" dur="500"/>
                                        <p:tgtEl>
                                          <p:spTgt spid="8">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8">
                                            <p:txEl>
                                              <p:pRg st="1" end="1"/>
                                            </p:txEl>
                                          </p:spTgt>
                                        </p:tgtEl>
                                        <p:attrNameLst>
                                          <p:attrName>style.visibility</p:attrName>
                                        </p:attrNameLst>
                                      </p:cBhvr>
                                      <p:to>
                                        <p:strVal val="visible"/>
                                      </p:to>
                                    </p:set>
                                    <p:animEffect transition="in" filter="fade">
                                      <p:cBhvr>
                                        <p:cTn id="17" dur="500"/>
                                        <p:tgtEl>
                                          <p:spTgt spid="8">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8">
                                            <p:txEl>
                                              <p:pRg st="2" end="2"/>
                                            </p:txEl>
                                          </p:spTgt>
                                        </p:tgtEl>
                                        <p:attrNameLst>
                                          <p:attrName>style.visibility</p:attrName>
                                        </p:attrNameLst>
                                      </p:cBhvr>
                                      <p:to>
                                        <p:strVal val="visible"/>
                                      </p:to>
                                    </p:set>
                                    <p:animEffect transition="in" filter="fade">
                                      <p:cBhvr>
                                        <p:cTn id="22" dur="500"/>
                                        <p:tgtEl>
                                          <p:spTgt spid="8">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8">
                                            <p:txEl>
                                              <p:pRg st="3" end="3"/>
                                            </p:txEl>
                                          </p:spTgt>
                                        </p:tgtEl>
                                        <p:attrNameLst>
                                          <p:attrName>style.visibility</p:attrName>
                                        </p:attrNameLst>
                                      </p:cBhvr>
                                      <p:to>
                                        <p:strVal val="visible"/>
                                      </p:to>
                                    </p:set>
                                    <p:animEffect transition="in" filter="fade">
                                      <p:cBhvr>
                                        <p:cTn id="27" dur="500"/>
                                        <p:tgtEl>
                                          <p:spTgt spid="8">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8">
                                            <p:txEl>
                                              <p:pRg st="4" end="4"/>
                                            </p:txEl>
                                          </p:spTgt>
                                        </p:tgtEl>
                                        <p:attrNameLst>
                                          <p:attrName>style.visibility</p:attrName>
                                        </p:attrNameLst>
                                      </p:cBhvr>
                                      <p:to>
                                        <p:strVal val="visible"/>
                                      </p:to>
                                    </p:set>
                                    <p:animEffect transition="in" filter="fade">
                                      <p:cBhvr>
                                        <p:cTn id="32" dur="500"/>
                                        <p:tgtEl>
                                          <p:spTgt spid="8">
                                            <p:txEl>
                                              <p:pRg st="4" end="4"/>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8">
                                            <p:txEl>
                                              <p:pRg st="5" end="5"/>
                                            </p:txEl>
                                          </p:spTgt>
                                        </p:tgtEl>
                                        <p:attrNameLst>
                                          <p:attrName>style.visibility</p:attrName>
                                        </p:attrNameLst>
                                      </p:cBhvr>
                                      <p:to>
                                        <p:strVal val="visible"/>
                                      </p:to>
                                    </p:set>
                                    <p:animEffect transition="in" filter="fade">
                                      <p:cBhvr>
                                        <p:cTn id="37" dur="500"/>
                                        <p:tgtEl>
                                          <p:spTgt spid="8">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342"/>
        <p:cNvGrpSpPr/>
        <p:nvPr/>
      </p:nvGrpSpPr>
      <p:grpSpPr>
        <a:xfrm>
          <a:off x="0" y="0"/>
          <a:ext cx="0" cy="0"/>
          <a:chOff x="0" y="0"/>
          <a:chExt cx="0" cy="0"/>
        </a:xfrm>
      </p:grpSpPr>
      <p:sp>
        <p:nvSpPr>
          <p:cNvPr id="343" name="Google Shape;343;p41"/>
          <p:cNvSpPr txBox="1">
            <a:spLocks noGrp="1"/>
          </p:cNvSpPr>
          <p:nvPr>
            <p:ph type="title"/>
          </p:nvPr>
        </p:nvSpPr>
        <p:spPr>
          <a:xfrm>
            <a:off x="311700" y="653138"/>
            <a:ext cx="8520600" cy="1022400"/>
          </a:xfrm>
          <a:prstGeom prst="rect">
            <a:avLst/>
          </a:prstGeom>
        </p:spPr>
        <p:txBody>
          <a:bodyPr spcFirstLastPara="1" vert="horz" wrap="square" lIns="91425" tIns="91425" rIns="91425" bIns="91425" rtlCol="0" anchor="t" anchorCtr="0">
            <a:noAutofit/>
          </a:bodyPr>
          <a:lstStyle/>
          <a:p>
            <a:pPr algn="ctr"/>
            <a:r>
              <a:rPr lang="en" sz="3500" b="1" dirty="0">
                <a:solidFill>
                  <a:srgbClr val="00617F"/>
                </a:solidFill>
                <a:latin typeface="Essonnes Text (Headings)"/>
                <a:ea typeface="Franklin Gothic"/>
                <a:cs typeface="Franklin Gothic"/>
                <a:sym typeface="Franklin Gothic"/>
              </a:rPr>
              <a:t>Traditional Portfolio Theory</a:t>
            </a:r>
            <a:endParaRPr sz="3500" b="1" dirty="0">
              <a:solidFill>
                <a:srgbClr val="00617F"/>
              </a:solidFill>
              <a:latin typeface="Essonnes Text (Headings)"/>
              <a:ea typeface="Franklin Gothic"/>
              <a:cs typeface="Franklin Gothic"/>
              <a:sym typeface="Franklin Gothic"/>
            </a:endParaRPr>
          </a:p>
          <a:p>
            <a:pPr algn="ctr"/>
            <a:r>
              <a:rPr lang="en" sz="1600" b="1" dirty="0">
                <a:solidFill>
                  <a:schemeClr val="bg2"/>
                </a:solidFill>
                <a:latin typeface="Essonnes Text (Headings)"/>
                <a:ea typeface="Franklin Gothic"/>
                <a:cs typeface="Franklin Gothic"/>
                <a:sym typeface="Franklin Gothic"/>
              </a:rPr>
              <a:t>(60% Growth, 40% Income)</a:t>
            </a:r>
            <a:endParaRPr sz="1600" b="1" dirty="0">
              <a:solidFill>
                <a:schemeClr val="bg2"/>
              </a:solidFill>
              <a:latin typeface="Essonnes Text (Headings)"/>
              <a:ea typeface="Franklin Gothic"/>
              <a:cs typeface="Franklin Gothic"/>
              <a:sym typeface="Franklin Gothic"/>
            </a:endParaRPr>
          </a:p>
        </p:txBody>
      </p:sp>
      <p:sp>
        <p:nvSpPr>
          <p:cNvPr id="345" name="Google Shape;345;p41"/>
          <p:cNvSpPr txBox="1"/>
          <p:nvPr/>
        </p:nvSpPr>
        <p:spPr>
          <a:xfrm>
            <a:off x="863300" y="2025647"/>
            <a:ext cx="2748600" cy="372300"/>
          </a:xfrm>
          <a:prstGeom prst="rect">
            <a:avLst/>
          </a:prstGeom>
          <a:noFill/>
          <a:ln>
            <a:noFill/>
          </a:ln>
        </p:spPr>
        <p:txBody>
          <a:bodyPr spcFirstLastPara="1" wrap="square" lIns="91425" tIns="91425" rIns="91425" bIns="91425" anchor="t" anchorCtr="0">
            <a:noAutofit/>
          </a:bodyPr>
          <a:lstStyle/>
          <a:p>
            <a:pPr>
              <a:spcBef>
                <a:spcPts val="0"/>
              </a:spcBef>
              <a:spcAft>
                <a:spcPts val="0"/>
              </a:spcAft>
            </a:pPr>
            <a:r>
              <a:rPr lang="en" sz="1600" dirty="0">
                <a:solidFill>
                  <a:srgbClr val="00617F"/>
                </a:solidFill>
                <a:latin typeface="Essonnes Text (Headings)"/>
                <a:ea typeface="Franklin Gothic"/>
                <a:cs typeface="Franklin Gothic"/>
                <a:sym typeface="Franklin Gothic"/>
              </a:rPr>
              <a:t>Standard 60/40 Portfolio</a:t>
            </a:r>
            <a:endParaRPr sz="1600" dirty="0">
              <a:solidFill>
                <a:srgbClr val="00617F"/>
              </a:solidFill>
              <a:latin typeface="Essonnes Text (Headings)"/>
              <a:ea typeface="Franklin Gothic"/>
              <a:cs typeface="Franklin Gothic"/>
              <a:sym typeface="Franklin Gothic"/>
            </a:endParaRPr>
          </a:p>
        </p:txBody>
      </p:sp>
      <p:sp>
        <p:nvSpPr>
          <p:cNvPr id="346" name="Google Shape;346;p41"/>
          <p:cNvSpPr txBox="1"/>
          <p:nvPr/>
        </p:nvSpPr>
        <p:spPr>
          <a:xfrm>
            <a:off x="5157075" y="2030485"/>
            <a:ext cx="3341100" cy="372300"/>
          </a:xfrm>
          <a:prstGeom prst="rect">
            <a:avLst/>
          </a:prstGeom>
          <a:noFill/>
          <a:ln>
            <a:noFill/>
          </a:ln>
        </p:spPr>
        <p:txBody>
          <a:bodyPr spcFirstLastPara="1" wrap="square" lIns="91425" tIns="91425" rIns="91425" bIns="91425" anchor="t" anchorCtr="0">
            <a:noAutofit/>
          </a:bodyPr>
          <a:lstStyle/>
          <a:p>
            <a:pPr>
              <a:spcBef>
                <a:spcPts val="0"/>
              </a:spcBef>
              <a:spcAft>
                <a:spcPts val="0"/>
              </a:spcAft>
            </a:pPr>
            <a:r>
              <a:rPr lang="en" sz="1600" dirty="0">
                <a:solidFill>
                  <a:srgbClr val="00617F"/>
                </a:solidFill>
                <a:latin typeface="Essonnes Text (Headings)"/>
                <a:ea typeface="Franklin Gothic"/>
                <a:cs typeface="Franklin Gothic"/>
                <a:sym typeface="Franklin Gothic"/>
              </a:rPr>
              <a:t>Tetrault Wealth 60/40 Portfolio</a:t>
            </a:r>
            <a:endParaRPr sz="1600" dirty="0">
              <a:solidFill>
                <a:srgbClr val="00617F"/>
              </a:solidFill>
              <a:latin typeface="Essonnes Text (Headings)"/>
              <a:ea typeface="Franklin Gothic"/>
              <a:cs typeface="Franklin Gothic"/>
              <a:sym typeface="Franklin Gothic"/>
            </a:endParaRPr>
          </a:p>
        </p:txBody>
      </p:sp>
      <p:sp>
        <p:nvSpPr>
          <p:cNvPr id="348" name="Google Shape;348;p41"/>
          <p:cNvSpPr txBox="1"/>
          <p:nvPr/>
        </p:nvSpPr>
        <p:spPr>
          <a:xfrm>
            <a:off x="308862" y="5227455"/>
            <a:ext cx="3617100" cy="372300"/>
          </a:xfrm>
          <a:prstGeom prst="rect">
            <a:avLst/>
          </a:prstGeom>
          <a:noFill/>
          <a:ln>
            <a:noFill/>
          </a:ln>
        </p:spPr>
        <p:txBody>
          <a:bodyPr spcFirstLastPara="1" wrap="square" lIns="91425" tIns="91425" rIns="91425" bIns="91425" anchor="t" anchorCtr="0">
            <a:noAutofit/>
          </a:bodyPr>
          <a:lstStyle/>
          <a:p>
            <a:pPr algn="ctr">
              <a:spcBef>
                <a:spcPts val="0"/>
              </a:spcBef>
              <a:spcAft>
                <a:spcPts val="0"/>
              </a:spcAft>
            </a:pPr>
            <a:r>
              <a:rPr lang="en" sz="1200" b="1" u="sng" dirty="0">
                <a:solidFill>
                  <a:srgbClr val="00617F"/>
                </a:solidFill>
                <a:latin typeface="Essonnes Text (Headings)"/>
                <a:ea typeface="Franklin Gothic"/>
                <a:cs typeface="Franklin Gothic"/>
                <a:sym typeface="Franklin Gothic"/>
              </a:rPr>
              <a:t>Cookie Cutter Approach</a:t>
            </a:r>
            <a:endParaRPr sz="1200" b="1" u="sng" dirty="0">
              <a:solidFill>
                <a:srgbClr val="00617F"/>
              </a:solidFill>
              <a:latin typeface="Essonnes Text (Headings)"/>
              <a:ea typeface="Franklin Gothic"/>
              <a:cs typeface="Franklin Gothic"/>
              <a:sym typeface="Franklin Gothic"/>
            </a:endParaRPr>
          </a:p>
          <a:p>
            <a:pPr algn="ctr">
              <a:spcBef>
                <a:spcPts val="0"/>
              </a:spcBef>
              <a:spcAft>
                <a:spcPts val="0"/>
              </a:spcAft>
            </a:pPr>
            <a:endParaRPr dirty="0">
              <a:solidFill>
                <a:srgbClr val="073763"/>
              </a:solidFill>
              <a:latin typeface="Franklin Gothic"/>
              <a:ea typeface="Franklin Gothic"/>
              <a:cs typeface="Franklin Gothic"/>
              <a:sym typeface="Franklin Gothic"/>
            </a:endParaRPr>
          </a:p>
        </p:txBody>
      </p:sp>
      <p:sp>
        <p:nvSpPr>
          <p:cNvPr id="349" name="Google Shape;349;p41"/>
          <p:cNvSpPr txBox="1"/>
          <p:nvPr/>
        </p:nvSpPr>
        <p:spPr>
          <a:xfrm>
            <a:off x="5019663" y="5289800"/>
            <a:ext cx="3478500" cy="448200"/>
          </a:xfrm>
          <a:prstGeom prst="rect">
            <a:avLst/>
          </a:prstGeom>
          <a:noFill/>
          <a:ln>
            <a:noFill/>
          </a:ln>
        </p:spPr>
        <p:txBody>
          <a:bodyPr spcFirstLastPara="1" wrap="square" lIns="91425" tIns="91425" rIns="91425" bIns="91425" anchor="ctr" anchorCtr="0">
            <a:noAutofit/>
          </a:bodyPr>
          <a:lstStyle/>
          <a:p>
            <a:pPr algn="ctr">
              <a:spcBef>
                <a:spcPts val="0"/>
              </a:spcBef>
              <a:spcAft>
                <a:spcPts val="0"/>
              </a:spcAft>
            </a:pPr>
            <a:r>
              <a:rPr lang="en" sz="1200" b="1" u="sng" dirty="0">
                <a:solidFill>
                  <a:srgbClr val="00617F"/>
                </a:solidFill>
                <a:latin typeface="Essonnes Text (Headings)"/>
                <a:ea typeface="Franklin Gothic"/>
                <a:cs typeface="Franklin Gothic"/>
                <a:sym typeface="Franklin Gothic"/>
              </a:rPr>
              <a:t>Our Approach</a:t>
            </a:r>
            <a:endParaRPr sz="1200" b="1" u="sng" dirty="0">
              <a:solidFill>
                <a:srgbClr val="00617F"/>
              </a:solidFill>
              <a:latin typeface="Essonnes Text (Headings)"/>
              <a:ea typeface="Franklin Gothic"/>
              <a:cs typeface="Franklin Gothic"/>
              <a:sym typeface="Franklin Gothic"/>
            </a:endParaRPr>
          </a:p>
          <a:p>
            <a:pPr>
              <a:spcBef>
                <a:spcPts val="0"/>
              </a:spcBef>
              <a:spcAft>
                <a:spcPts val="0"/>
              </a:spcAft>
            </a:pPr>
            <a:endParaRPr dirty="0">
              <a:solidFill>
                <a:srgbClr val="073763"/>
              </a:solidFill>
              <a:latin typeface="Franklin Gothic"/>
              <a:ea typeface="Franklin Gothic"/>
              <a:cs typeface="Franklin Gothic"/>
              <a:sym typeface="Franklin Gothic"/>
            </a:endParaRPr>
          </a:p>
        </p:txBody>
      </p:sp>
      <p:pic>
        <p:nvPicPr>
          <p:cNvPr id="9" name="Google Shape;279;p44">
            <a:extLst>
              <a:ext uri="{FF2B5EF4-FFF2-40B4-BE49-F238E27FC236}">
                <a16:creationId xmlns:a16="http://schemas.microsoft.com/office/drawing/2014/main" id="{FCEE9887-AAB4-4662-A706-1F4EA453EC5E}"/>
              </a:ext>
            </a:extLst>
          </p:cNvPr>
          <p:cNvPicPr preferRelativeResize="0"/>
          <p:nvPr/>
        </p:nvPicPr>
        <p:blipFill>
          <a:blip r:embed="rId3">
            <a:alphaModFix/>
          </a:blip>
          <a:stretch>
            <a:fillRect/>
          </a:stretch>
        </p:blipFill>
        <p:spPr>
          <a:xfrm>
            <a:off x="4987555" y="2458908"/>
            <a:ext cx="3554444" cy="2878520"/>
          </a:xfrm>
          <a:prstGeom prst="rect">
            <a:avLst/>
          </a:prstGeom>
          <a:noFill/>
          <a:ln>
            <a:noFill/>
          </a:ln>
        </p:spPr>
      </p:pic>
      <p:pic>
        <p:nvPicPr>
          <p:cNvPr id="10" name="Google Shape;280;p44">
            <a:extLst>
              <a:ext uri="{FF2B5EF4-FFF2-40B4-BE49-F238E27FC236}">
                <a16:creationId xmlns:a16="http://schemas.microsoft.com/office/drawing/2014/main" id="{833C64C7-71C5-4869-ACCD-57C46A944059}"/>
              </a:ext>
            </a:extLst>
          </p:cNvPr>
          <p:cNvPicPr preferRelativeResize="0"/>
          <p:nvPr/>
        </p:nvPicPr>
        <p:blipFill>
          <a:blip r:embed="rId4">
            <a:alphaModFix/>
          </a:blip>
          <a:stretch>
            <a:fillRect/>
          </a:stretch>
        </p:blipFill>
        <p:spPr>
          <a:xfrm>
            <a:off x="584862" y="2354541"/>
            <a:ext cx="3341100" cy="2909265"/>
          </a:xfrm>
          <a:prstGeom prst="rect">
            <a:avLst/>
          </a:prstGeom>
          <a:noFill/>
          <a:ln>
            <a:noFill/>
          </a:ln>
        </p:spPr>
      </p:pic>
    </p:spTree>
    <p:extLst>
      <p:ext uri="{BB962C8B-B14F-4D97-AF65-F5344CB8AC3E}">
        <p14:creationId xmlns:p14="http://schemas.microsoft.com/office/powerpoint/2010/main" val="22209598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43"/>
                                        </p:tgtEl>
                                        <p:attrNameLst>
                                          <p:attrName>style.visibility</p:attrName>
                                        </p:attrNameLst>
                                      </p:cBhvr>
                                      <p:to>
                                        <p:strVal val="visible"/>
                                      </p:to>
                                    </p:set>
                                    <p:animEffect transition="in" filter="fade">
                                      <p:cBhvr>
                                        <p:cTn id="7" dur="1000"/>
                                        <p:tgtEl>
                                          <p:spTgt spid="34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45"/>
                                        </p:tgtEl>
                                        <p:attrNameLst>
                                          <p:attrName>style.visibility</p:attrName>
                                        </p:attrNameLst>
                                      </p:cBhvr>
                                      <p:to>
                                        <p:strVal val="visible"/>
                                      </p:to>
                                    </p:set>
                                    <p:animEffect transition="in" filter="fade">
                                      <p:cBhvr>
                                        <p:cTn id="12" dur="1000"/>
                                        <p:tgtEl>
                                          <p:spTgt spid="34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48">
                                            <p:txEl>
                                              <p:pRg st="0" end="0"/>
                                            </p:txEl>
                                          </p:spTgt>
                                        </p:tgtEl>
                                        <p:attrNameLst>
                                          <p:attrName>style.visibility</p:attrName>
                                        </p:attrNameLst>
                                      </p:cBhvr>
                                      <p:to>
                                        <p:strVal val="visible"/>
                                      </p:to>
                                    </p:set>
                                    <p:animEffect transition="in" filter="fade">
                                      <p:cBhvr>
                                        <p:cTn id="17" dur="1000"/>
                                        <p:tgtEl>
                                          <p:spTgt spid="348">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46"/>
                                        </p:tgtEl>
                                        <p:attrNameLst>
                                          <p:attrName>style.visibility</p:attrName>
                                        </p:attrNameLst>
                                      </p:cBhvr>
                                      <p:to>
                                        <p:strVal val="visible"/>
                                      </p:to>
                                    </p:set>
                                    <p:animEffect transition="in" filter="fade">
                                      <p:cBhvr>
                                        <p:cTn id="22" dur="1000"/>
                                        <p:tgtEl>
                                          <p:spTgt spid="346"/>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49">
                                            <p:txEl>
                                              <p:pRg st="0" end="0"/>
                                            </p:txEl>
                                          </p:spTgt>
                                        </p:tgtEl>
                                        <p:attrNameLst>
                                          <p:attrName>style.visibility</p:attrName>
                                        </p:attrNameLst>
                                      </p:cBhvr>
                                      <p:to>
                                        <p:strVal val="visible"/>
                                      </p:to>
                                    </p:set>
                                    <p:animEffect transition="in" filter="fade">
                                      <p:cBhvr>
                                        <p:cTn id="27" dur="1000"/>
                                        <p:tgtEl>
                                          <p:spTgt spid="349">
                                            <p:txEl>
                                              <p:pRg st="0" end="0"/>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10"/>
                                        </p:tgtEl>
                                        <p:attrNameLst>
                                          <p:attrName>style.visibility</p:attrName>
                                        </p:attrNameLst>
                                      </p:cBhvr>
                                      <p:to>
                                        <p:strVal val="visible"/>
                                      </p:to>
                                    </p:set>
                                    <p:animEffect transition="in" filter="fade">
                                      <p:cBhvr>
                                        <p:cTn id="32" dur="500"/>
                                        <p:tgtEl>
                                          <p:spTgt spid="10"/>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9"/>
                                        </p:tgtEl>
                                        <p:attrNameLst>
                                          <p:attrName>style.visibility</p:attrName>
                                        </p:attrNameLst>
                                      </p:cBhvr>
                                      <p:to>
                                        <p:strVal val="visible"/>
                                      </p:to>
                                    </p:set>
                                    <p:animEffect transition="in" filter="fade">
                                      <p:cBhvr>
                                        <p:cTn id="3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E3E1262D-AFF6-4B0F-BE8A-F4B49997689C}"/>
              </a:ext>
            </a:extLst>
          </p:cNvPr>
          <p:cNvSpPr>
            <a:spLocks noGrp="1"/>
          </p:cNvSpPr>
          <p:nvPr>
            <p:ph type="body" idx="1"/>
          </p:nvPr>
        </p:nvSpPr>
        <p:spPr>
          <a:xfrm>
            <a:off x="311700" y="2907661"/>
            <a:ext cx="8520600" cy="1042677"/>
          </a:xfrm>
        </p:spPr>
        <p:txBody>
          <a:bodyPr/>
          <a:lstStyle/>
          <a:p>
            <a:pPr marL="114300" indent="0" algn="ctr">
              <a:buNone/>
            </a:pPr>
            <a:r>
              <a:rPr lang="en-CA" sz="6000" b="1" dirty="0">
                <a:solidFill>
                  <a:schemeClr val="bg2"/>
                </a:solidFill>
                <a:latin typeface="+mj-lt"/>
              </a:rPr>
              <a:t>Why Alternatives</a:t>
            </a:r>
            <a:endParaRPr lang="en-US" sz="6000" b="1" dirty="0">
              <a:solidFill>
                <a:schemeClr val="bg2"/>
              </a:solidFill>
              <a:latin typeface="+mj-lt"/>
            </a:endParaRPr>
          </a:p>
        </p:txBody>
      </p:sp>
      <p:sp>
        <p:nvSpPr>
          <p:cNvPr id="4" name="Slide Number Placeholder 3">
            <a:extLst>
              <a:ext uri="{FF2B5EF4-FFF2-40B4-BE49-F238E27FC236}">
                <a16:creationId xmlns:a16="http://schemas.microsoft.com/office/drawing/2014/main" id="{FF6E8617-41A8-45F1-AB4D-256F6AC076A7}"/>
              </a:ext>
            </a:extLst>
          </p:cNvPr>
          <p:cNvSpPr>
            <a:spLocks noGrp="1"/>
          </p:cNvSpPr>
          <p:nvPr>
            <p:ph type="sldNum" idx="12"/>
          </p:nvPr>
        </p:nvSpPr>
        <p:spPr/>
        <p:txBody>
          <a:bodyPr/>
          <a:lstStyle/>
          <a:p>
            <a:pPr>
              <a:spcBef>
                <a:spcPts val="0"/>
              </a:spcBef>
              <a:spcAft>
                <a:spcPts val="0"/>
              </a:spcAft>
            </a:pPr>
            <a:fld id="{00000000-1234-1234-1234-123412341234}" type="slidenum">
              <a:rPr lang="en" smtClean="0"/>
              <a:pPr>
                <a:spcBef>
                  <a:spcPts val="0"/>
                </a:spcBef>
                <a:spcAft>
                  <a:spcPts val="0"/>
                </a:spcAft>
              </a:pPr>
              <a:t>37</a:t>
            </a:fld>
            <a:endParaRPr lang="en"/>
          </a:p>
        </p:txBody>
      </p:sp>
    </p:spTree>
    <p:extLst>
      <p:ext uri="{BB962C8B-B14F-4D97-AF65-F5344CB8AC3E}">
        <p14:creationId xmlns:p14="http://schemas.microsoft.com/office/powerpoint/2010/main" val="211242777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FD899E-742C-4F81-B2E7-8D3B6C220A33}"/>
              </a:ext>
            </a:extLst>
          </p:cNvPr>
          <p:cNvSpPr>
            <a:spLocks noGrp="1"/>
          </p:cNvSpPr>
          <p:nvPr>
            <p:ph type="title"/>
          </p:nvPr>
        </p:nvSpPr>
        <p:spPr>
          <a:xfrm>
            <a:off x="1087654" y="593367"/>
            <a:ext cx="7384804" cy="1069056"/>
          </a:xfrm>
        </p:spPr>
        <p:txBody>
          <a:bodyPr/>
          <a:lstStyle/>
          <a:p>
            <a:pPr algn="ctr"/>
            <a:r>
              <a:rPr lang="en-US" sz="2800" b="1" dirty="0">
                <a:solidFill>
                  <a:srgbClr val="00617F"/>
                </a:solidFill>
              </a:rPr>
              <a:t>Alternatives – A Proven Asset Class </a:t>
            </a:r>
            <a:br>
              <a:rPr lang="en-US" sz="2800" b="1" dirty="0">
                <a:solidFill>
                  <a:srgbClr val="00617F"/>
                </a:solidFill>
              </a:rPr>
            </a:br>
            <a:br>
              <a:rPr lang="en-US" sz="2800" b="1" dirty="0">
                <a:solidFill>
                  <a:srgbClr val="00617F"/>
                </a:solidFill>
              </a:rPr>
            </a:br>
            <a:endParaRPr lang="en-US" sz="2800" b="1" dirty="0">
              <a:solidFill>
                <a:srgbClr val="00617F"/>
              </a:solidFill>
            </a:endParaRPr>
          </a:p>
        </p:txBody>
      </p:sp>
      <p:sp>
        <p:nvSpPr>
          <p:cNvPr id="3" name="Text Placeholder 2">
            <a:extLst>
              <a:ext uri="{FF2B5EF4-FFF2-40B4-BE49-F238E27FC236}">
                <a16:creationId xmlns:a16="http://schemas.microsoft.com/office/drawing/2014/main" id="{CD359770-54F3-41D0-BEF0-B18B5B057F01}"/>
              </a:ext>
            </a:extLst>
          </p:cNvPr>
          <p:cNvSpPr>
            <a:spLocks noGrp="1"/>
          </p:cNvSpPr>
          <p:nvPr>
            <p:ph type="body" idx="1"/>
          </p:nvPr>
        </p:nvSpPr>
        <p:spPr>
          <a:xfrm>
            <a:off x="1002163" y="1662423"/>
            <a:ext cx="7744645" cy="4555200"/>
          </a:xfrm>
        </p:spPr>
        <p:txBody>
          <a:bodyPr/>
          <a:lstStyle/>
          <a:p>
            <a:pPr marL="114300" indent="0">
              <a:buNone/>
            </a:pPr>
            <a:endParaRPr lang="en-US" sz="2000" b="1" dirty="0">
              <a:solidFill>
                <a:schemeClr val="tx1"/>
              </a:solidFill>
            </a:endParaRPr>
          </a:p>
          <a:p>
            <a:pPr marL="114300" indent="0">
              <a:buNone/>
            </a:pPr>
            <a:endParaRPr lang="en-US" sz="2000" b="1" dirty="0">
              <a:solidFill>
                <a:schemeClr val="tx1"/>
              </a:solidFill>
            </a:endParaRPr>
          </a:p>
          <a:p>
            <a:pPr marL="114300" indent="0">
              <a:buNone/>
            </a:pPr>
            <a:endParaRPr lang="en-US" sz="2000" b="1" dirty="0">
              <a:solidFill>
                <a:schemeClr val="tx1"/>
              </a:solidFill>
            </a:endParaRPr>
          </a:p>
          <a:p>
            <a:pPr marL="114300" indent="0">
              <a:buNone/>
            </a:pPr>
            <a:endParaRPr lang="en-US" dirty="0"/>
          </a:p>
        </p:txBody>
      </p:sp>
      <p:sp>
        <p:nvSpPr>
          <p:cNvPr id="4" name="Slide Number Placeholder 3">
            <a:extLst>
              <a:ext uri="{FF2B5EF4-FFF2-40B4-BE49-F238E27FC236}">
                <a16:creationId xmlns:a16="http://schemas.microsoft.com/office/drawing/2014/main" id="{2AE6F2D6-6581-4EE7-B88A-31D15F801F37}"/>
              </a:ext>
            </a:extLst>
          </p:cNvPr>
          <p:cNvSpPr>
            <a:spLocks noGrp="1"/>
          </p:cNvSpPr>
          <p:nvPr>
            <p:ph type="sldNum" idx="12"/>
          </p:nvPr>
        </p:nvSpPr>
        <p:spPr/>
        <p:txBody>
          <a:bodyPr/>
          <a:lstStyle/>
          <a:p>
            <a:pPr>
              <a:spcBef>
                <a:spcPts val="0"/>
              </a:spcBef>
              <a:spcAft>
                <a:spcPts val="0"/>
              </a:spcAft>
            </a:pPr>
            <a:fld id="{00000000-1234-1234-1234-123412341234}" type="slidenum">
              <a:rPr lang="en" smtClean="0"/>
              <a:pPr>
                <a:spcBef>
                  <a:spcPts val="0"/>
                </a:spcBef>
                <a:spcAft>
                  <a:spcPts val="0"/>
                </a:spcAft>
              </a:pPr>
              <a:t>38</a:t>
            </a:fld>
            <a:endParaRPr lang="en"/>
          </a:p>
        </p:txBody>
      </p:sp>
      <p:sp>
        <p:nvSpPr>
          <p:cNvPr id="7" name="Text Placeholder 2">
            <a:extLst>
              <a:ext uri="{FF2B5EF4-FFF2-40B4-BE49-F238E27FC236}">
                <a16:creationId xmlns:a16="http://schemas.microsoft.com/office/drawing/2014/main" id="{2868C790-5F0E-434A-81A7-857CBE7E2886}"/>
              </a:ext>
            </a:extLst>
          </p:cNvPr>
          <p:cNvSpPr txBox="1">
            <a:spLocks/>
          </p:cNvSpPr>
          <p:nvPr/>
        </p:nvSpPr>
        <p:spPr>
          <a:xfrm>
            <a:off x="1002163" y="1709433"/>
            <a:ext cx="7195945" cy="4555200"/>
          </a:xfrm>
          <a:prstGeom prst="rect">
            <a:avLst/>
          </a:prstGeom>
        </p:spPr>
        <p:txBody>
          <a:bodyPr spcFirstLastPara="1" vert="horz" wrap="square" lIns="91425" tIns="91425" rIns="91425" bIns="91425" rtlCol="0" anchor="t" anchorCtr="0">
            <a:noAutofit/>
          </a:bodyPr>
          <a:lstStyle>
            <a:lvl1pPr marL="457200" lvl="0" indent="-342900" algn="l" defTabSz="914400" rtl="0" eaLnBrk="1" latinLnBrk="0" hangingPunct="1">
              <a:lnSpc>
                <a:spcPct val="100000"/>
              </a:lnSpc>
              <a:spcBef>
                <a:spcPts val="0"/>
              </a:spcBef>
              <a:spcAft>
                <a:spcPts val="0"/>
              </a:spcAft>
              <a:buSzPts val="1800"/>
              <a:buFont typeface="Arial" pitchFamily="34" charset="0"/>
              <a:buChar char="●"/>
              <a:defRPr sz="1100" b="0" kern="1200">
                <a:solidFill>
                  <a:schemeClr val="accent1"/>
                </a:solidFill>
                <a:latin typeface="Canaccord Effra Light" panose="020B0403020203020204" pitchFamily="34" charset="0"/>
                <a:ea typeface="+mn-ea"/>
                <a:cs typeface="+mn-cs"/>
              </a:defRPr>
            </a:lvl1pPr>
            <a:lvl2pPr marL="914400" lvl="1" indent="-317500" algn="l" defTabSz="914400" rtl="0" eaLnBrk="1" latinLnBrk="0" hangingPunct="1">
              <a:lnSpc>
                <a:spcPct val="100000"/>
              </a:lnSpc>
              <a:spcBef>
                <a:spcPts val="1600"/>
              </a:spcBef>
              <a:spcAft>
                <a:spcPts val="0"/>
              </a:spcAft>
              <a:buSzPts val="1400"/>
              <a:buFont typeface="Arial" pitchFamily="34" charset="0"/>
              <a:buChar char="○"/>
              <a:defRPr sz="1200" kern="1200">
                <a:solidFill>
                  <a:schemeClr val="tx1"/>
                </a:solidFill>
                <a:latin typeface="Canaccord Effra Light" panose="020B0403020203020204" pitchFamily="34" charset="0"/>
                <a:ea typeface="+mn-ea"/>
                <a:cs typeface="+mn-cs"/>
              </a:defRPr>
            </a:lvl2pPr>
            <a:lvl3pPr marL="1371600" lvl="2" indent="-317500" algn="l" defTabSz="914400" rtl="0" eaLnBrk="1" latinLnBrk="0" hangingPunct="1">
              <a:lnSpc>
                <a:spcPct val="100000"/>
              </a:lnSpc>
              <a:spcBef>
                <a:spcPts val="1600"/>
              </a:spcBef>
              <a:spcAft>
                <a:spcPts val="0"/>
              </a:spcAft>
              <a:buClr>
                <a:schemeClr val="accent1"/>
              </a:buClr>
              <a:buSzPts val="1400"/>
              <a:buFont typeface="Wingdings" pitchFamily="2" charset="2"/>
              <a:buChar char="■"/>
              <a:defRPr sz="1200" kern="1200">
                <a:solidFill>
                  <a:schemeClr val="tx1"/>
                </a:solidFill>
                <a:latin typeface="Canaccord Effra Light" panose="020B0403020203020204" pitchFamily="34" charset="0"/>
                <a:ea typeface="+mn-ea"/>
                <a:cs typeface="+mn-cs"/>
              </a:defRPr>
            </a:lvl3pPr>
            <a:lvl4pPr marL="1828800" lvl="3" indent="-317500" algn="l" defTabSz="914400" rtl="0" eaLnBrk="1" latinLnBrk="0" hangingPunct="1">
              <a:lnSpc>
                <a:spcPct val="100000"/>
              </a:lnSpc>
              <a:spcBef>
                <a:spcPts val="1600"/>
              </a:spcBef>
              <a:spcAft>
                <a:spcPts val="0"/>
              </a:spcAft>
              <a:buClr>
                <a:schemeClr val="accent1"/>
              </a:buClr>
              <a:buSzPts val="1400"/>
              <a:buFont typeface="Symbol" pitchFamily="18" charset="2"/>
              <a:buChar char="●"/>
              <a:tabLst/>
              <a:defRPr sz="1200" kern="1200">
                <a:solidFill>
                  <a:schemeClr val="tx1"/>
                </a:solidFill>
                <a:latin typeface="Canaccord Effra Light" panose="020B0403020203020204" pitchFamily="34" charset="0"/>
                <a:ea typeface="+mn-ea"/>
                <a:cs typeface="+mn-cs"/>
              </a:defRPr>
            </a:lvl4pPr>
            <a:lvl5pPr marL="2286000" lvl="4" indent="-317500" algn="l" defTabSz="914400" rtl="0" eaLnBrk="1" latinLnBrk="0" hangingPunct="1">
              <a:lnSpc>
                <a:spcPct val="100000"/>
              </a:lnSpc>
              <a:spcBef>
                <a:spcPts val="1600"/>
              </a:spcBef>
              <a:spcAft>
                <a:spcPts val="0"/>
              </a:spcAft>
              <a:buClr>
                <a:schemeClr val="accent1"/>
              </a:buClr>
              <a:buSzPts val="1400"/>
              <a:buFont typeface="Wingdings" pitchFamily="2" charset="2"/>
              <a:buChar char="○"/>
              <a:defRPr sz="1200" kern="1200">
                <a:solidFill>
                  <a:schemeClr val="tx1"/>
                </a:solidFill>
                <a:latin typeface="Canaccord Effra Light" panose="020B0403020203020204" pitchFamily="34" charset="0"/>
                <a:ea typeface="+mn-ea"/>
                <a:cs typeface="+mn-cs"/>
              </a:defRPr>
            </a:lvl5pPr>
            <a:lvl6pPr marL="2743200" lvl="5" indent="-317500" algn="l" defTabSz="914400" rtl="0" eaLnBrk="1" latinLnBrk="0" hangingPunct="1">
              <a:lnSpc>
                <a:spcPct val="100000"/>
              </a:lnSpc>
              <a:spcBef>
                <a:spcPts val="1600"/>
              </a:spcBef>
              <a:spcAft>
                <a:spcPts val="0"/>
              </a:spcAft>
              <a:buClr>
                <a:schemeClr val="accent1"/>
              </a:buClr>
              <a:buSzPts val="1400"/>
              <a:buFont typeface="Symbol" pitchFamily="18" charset="2"/>
              <a:buChar char="■"/>
              <a:defRPr sz="1200" kern="1200">
                <a:solidFill>
                  <a:schemeClr val="tx1"/>
                </a:solidFill>
                <a:latin typeface="Canaccord Effra Light" panose="020B0403020203020204" pitchFamily="34" charset="0"/>
                <a:ea typeface="+mn-ea"/>
                <a:cs typeface="+mn-cs"/>
              </a:defRPr>
            </a:lvl6pPr>
            <a:lvl7pPr marL="3200400" lvl="6" indent="-317500" algn="l" defTabSz="914400" rtl="0" eaLnBrk="1" latinLnBrk="0" hangingPunct="1">
              <a:lnSpc>
                <a:spcPct val="105000"/>
              </a:lnSpc>
              <a:spcBef>
                <a:spcPts val="1600"/>
              </a:spcBef>
              <a:spcAft>
                <a:spcPts val="0"/>
              </a:spcAft>
              <a:buClr>
                <a:schemeClr val="accent1"/>
              </a:buClr>
              <a:buSzPts val="1400"/>
              <a:buFont typeface="Wingdings" pitchFamily="2" charset="2"/>
              <a:buChar char="●"/>
              <a:defRPr sz="1000" kern="1200" baseline="0">
                <a:solidFill>
                  <a:schemeClr val="tx1"/>
                </a:solidFill>
                <a:latin typeface="+mn-lt"/>
                <a:ea typeface="+mn-ea"/>
                <a:cs typeface="+mn-cs"/>
              </a:defRPr>
            </a:lvl7pPr>
            <a:lvl8pPr marL="3657600" lvl="7" indent="-317500" algn="l" defTabSz="914400" rtl="0" eaLnBrk="1" latinLnBrk="0" hangingPunct="1">
              <a:spcBef>
                <a:spcPts val="1600"/>
              </a:spcBef>
              <a:spcAft>
                <a:spcPts val="0"/>
              </a:spcAft>
              <a:buSzPts val="1400"/>
              <a:buFont typeface="Arial" pitchFamily="34" charset="0"/>
              <a:buChar char="○"/>
              <a:defRPr sz="1000" kern="1200">
                <a:solidFill>
                  <a:schemeClr val="tx1"/>
                </a:solidFill>
                <a:latin typeface="+mn-lt"/>
                <a:ea typeface="+mn-ea"/>
                <a:cs typeface="+mn-cs"/>
              </a:defRPr>
            </a:lvl8pPr>
            <a:lvl9pPr marL="4114800" lvl="8" indent="-317500" algn="l" defTabSz="914400" rtl="0" eaLnBrk="1" latinLnBrk="0" hangingPunct="1">
              <a:spcBef>
                <a:spcPts val="1600"/>
              </a:spcBef>
              <a:spcAft>
                <a:spcPts val="1600"/>
              </a:spcAft>
              <a:buSzPts val="1400"/>
              <a:buFont typeface="Arial" pitchFamily="34" charset="0"/>
              <a:buChar char="■"/>
              <a:defRPr sz="2000" kern="1200">
                <a:solidFill>
                  <a:schemeClr val="tx1"/>
                </a:solidFill>
                <a:latin typeface="+mn-lt"/>
                <a:ea typeface="+mn-ea"/>
                <a:cs typeface="+mn-cs"/>
              </a:defRPr>
            </a:lvl9pPr>
          </a:lstStyle>
          <a:p>
            <a:pPr marL="114300" indent="0">
              <a:buFont typeface="Arial" pitchFamily="34" charset="0"/>
              <a:buNone/>
            </a:pPr>
            <a:endParaRPr lang="en-US" sz="2000" b="1" dirty="0">
              <a:solidFill>
                <a:schemeClr val="tx1"/>
              </a:solidFill>
            </a:endParaRPr>
          </a:p>
          <a:p>
            <a:pPr marL="114300" indent="0">
              <a:buFont typeface="Arial" pitchFamily="34" charset="0"/>
              <a:buNone/>
            </a:pPr>
            <a:r>
              <a:rPr lang="en-US" sz="2000" b="1" dirty="0">
                <a:solidFill>
                  <a:schemeClr val="tx1"/>
                </a:solidFill>
              </a:rPr>
              <a:t>Alternatives can be both privately sourced Real Estate, and publicly offered institutional deals. They can also be Private Equity, Farmland, and a whole other potential offerings that are not traditional stocks or bonds.</a:t>
            </a:r>
          </a:p>
          <a:p>
            <a:pPr marL="114300" indent="0">
              <a:buFont typeface="Arial" pitchFamily="34" charset="0"/>
              <a:buNone/>
            </a:pPr>
            <a:endParaRPr lang="en-US" sz="2000" b="1" dirty="0">
              <a:solidFill>
                <a:schemeClr val="tx1"/>
              </a:solidFill>
            </a:endParaRPr>
          </a:p>
          <a:p>
            <a:pPr marL="114300" indent="0">
              <a:buFont typeface="Arial" pitchFamily="34" charset="0"/>
              <a:buNone/>
            </a:pPr>
            <a:endParaRPr lang="en-US" sz="2000" b="1" dirty="0">
              <a:solidFill>
                <a:schemeClr val="tx1"/>
              </a:solidFill>
            </a:endParaRPr>
          </a:p>
          <a:p>
            <a:pPr marL="114300" indent="0">
              <a:buFont typeface="Arial" pitchFamily="34" charset="0"/>
              <a:buNone/>
            </a:pPr>
            <a:r>
              <a:rPr lang="en-US" sz="2000" b="1" dirty="0">
                <a:solidFill>
                  <a:schemeClr val="tx1"/>
                </a:solidFill>
              </a:rPr>
              <a:t>Most of the alternatives we use have liquidity build into them, which gives us flexibility in liquidating and moving to other asset classes.</a:t>
            </a:r>
          </a:p>
          <a:p>
            <a:pPr marL="114300" indent="0">
              <a:buFont typeface="Arial" pitchFamily="34" charset="0"/>
              <a:buNone/>
            </a:pPr>
            <a:endParaRPr lang="en-US" dirty="0"/>
          </a:p>
        </p:txBody>
      </p:sp>
    </p:spTree>
    <p:extLst>
      <p:ext uri="{BB962C8B-B14F-4D97-AF65-F5344CB8AC3E}">
        <p14:creationId xmlns:p14="http://schemas.microsoft.com/office/powerpoint/2010/main" val="348793893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326"/>
        <p:cNvGrpSpPr/>
        <p:nvPr/>
      </p:nvGrpSpPr>
      <p:grpSpPr>
        <a:xfrm>
          <a:off x="0" y="0"/>
          <a:ext cx="0" cy="0"/>
          <a:chOff x="0" y="0"/>
          <a:chExt cx="0" cy="0"/>
        </a:xfrm>
      </p:grpSpPr>
      <p:sp>
        <p:nvSpPr>
          <p:cNvPr id="327" name="Google Shape;327;p50"/>
          <p:cNvSpPr/>
          <p:nvPr/>
        </p:nvSpPr>
        <p:spPr>
          <a:xfrm>
            <a:off x="-8550" y="0"/>
            <a:ext cx="9161100" cy="3341850"/>
          </a:xfrm>
          <a:prstGeom prst="rect">
            <a:avLst/>
          </a:prstGeom>
          <a:solidFill>
            <a:srgbClr val="005F7F"/>
          </a:solidFill>
          <a:ln>
            <a:noFill/>
          </a:ln>
        </p:spPr>
        <p:txBody>
          <a:bodyPr spcFirstLastPara="1" wrap="square" lIns="91425" tIns="91425" rIns="91425" bIns="91425" anchor="ctr" anchorCtr="0">
            <a:noAutofit/>
          </a:bodyPr>
          <a:lstStyle/>
          <a:p>
            <a:pPr>
              <a:lnSpc>
                <a:spcPct val="100000"/>
              </a:lnSpc>
              <a:spcBef>
                <a:spcPts val="0"/>
              </a:spcBef>
              <a:spcAft>
                <a:spcPts val="0"/>
              </a:spcAft>
              <a:buClr>
                <a:srgbClr val="000000"/>
              </a:buClr>
            </a:pPr>
            <a:endParaRPr sz="1400" kern="0">
              <a:solidFill>
                <a:srgbClr val="005F7F"/>
              </a:solidFill>
              <a:latin typeface="Arial"/>
              <a:cs typeface="Arial"/>
              <a:sym typeface="Arial"/>
            </a:endParaRPr>
          </a:p>
        </p:txBody>
      </p:sp>
      <p:sp>
        <p:nvSpPr>
          <p:cNvPr id="328" name="Google Shape;328;p50"/>
          <p:cNvSpPr txBox="1">
            <a:spLocks noGrp="1"/>
          </p:cNvSpPr>
          <p:nvPr>
            <p:ph type="title" idx="4294967295"/>
          </p:nvPr>
        </p:nvSpPr>
        <p:spPr>
          <a:xfrm>
            <a:off x="311700" y="603942"/>
            <a:ext cx="8520600" cy="1012200"/>
          </a:xfrm>
          <a:prstGeom prst="rect">
            <a:avLst/>
          </a:prstGeom>
        </p:spPr>
        <p:txBody>
          <a:bodyPr spcFirstLastPara="1" wrap="square" lIns="91425" tIns="91425" rIns="91425" bIns="91425" anchor="t" anchorCtr="0">
            <a:noAutofit/>
          </a:bodyPr>
          <a:lstStyle/>
          <a:p>
            <a:pPr algn="ctr"/>
            <a:r>
              <a:rPr lang="en" b="1" dirty="0">
                <a:solidFill>
                  <a:srgbClr val="FFFFFF"/>
                </a:solidFill>
                <a:latin typeface="Verdana"/>
                <a:ea typeface="Verdana"/>
                <a:cs typeface="Verdana"/>
                <a:sym typeface="Verdana"/>
              </a:rPr>
              <a:t>The Team</a:t>
            </a:r>
            <a:endParaRPr b="1" dirty="0">
              <a:solidFill>
                <a:srgbClr val="FFFFFF"/>
              </a:solidFill>
              <a:latin typeface="Verdana"/>
              <a:ea typeface="Verdana"/>
              <a:cs typeface="Verdana"/>
              <a:sym typeface="Verdana"/>
            </a:endParaRPr>
          </a:p>
          <a:p>
            <a:pPr algn="ctr">
              <a:spcBef>
                <a:spcPts val="400"/>
              </a:spcBef>
              <a:spcAft>
                <a:spcPts val="400"/>
              </a:spcAft>
            </a:pPr>
            <a:r>
              <a:rPr lang="en" sz="1600" b="1" dirty="0">
                <a:solidFill>
                  <a:srgbClr val="FFFFFF"/>
                </a:solidFill>
                <a:latin typeface="Verdana"/>
                <a:ea typeface="Verdana"/>
                <a:cs typeface="Verdana"/>
                <a:sym typeface="Verdana"/>
              </a:rPr>
              <a:t>The Advisory Group providing</a:t>
            </a:r>
            <a:r>
              <a:rPr lang="en" sz="1600" b="1" i="1" dirty="0">
                <a:solidFill>
                  <a:srgbClr val="FFFFFF"/>
                </a:solidFill>
                <a:latin typeface="Verdana"/>
                <a:ea typeface="Verdana"/>
                <a:cs typeface="Verdana"/>
                <a:sym typeface="Verdana"/>
              </a:rPr>
              <a:t> </a:t>
            </a:r>
            <a:r>
              <a:rPr lang="en" sz="1600" b="1" dirty="0">
                <a:solidFill>
                  <a:srgbClr val="FFFFFF"/>
                </a:solidFill>
                <a:latin typeface="Verdana"/>
                <a:ea typeface="Verdana"/>
                <a:cs typeface="Verdana"/>
                <a:sym typeface="Verdana"/>
              </a:rPr>
              <a:t>World Class Investment Solutions</a:t>
            </a:r>
            <a:endParaRPr sz="1600" b="1" dirty="0">
              <a:solidFill>
                <a:srgbClr val="FFFFFF"/>
              </a:solidFill>
              <a:latin typeface="Verdana"/>
              <a:ea typeface="Verdana"/>
              <a:cs typeface="Verdana"/>
              <a:sym typeface="Verdana"/>
            </a:endParaRPr>
          </a:p>
        </p:txBody>
      </p:sp>
      <p:pic>
        <p:nvPicPr>
          <p:cNvPr id="329" name="Google Shape;329;p50"/>
          <p:cNvPicPr preferRelativeResize="0"/>
          <p:nvPr/>
        </p:nvPicPr>
        <p:blipFill rotWithShape="1">
          <a:blip r:embed="rId3">
            <a:alphaModFix/>
          </a:blip>
          <a:srcRect l="16622" r="16622"/>
          <a:stretch/>
        </p:blipFill>
        <p:spPr>
          <a:xfrm>
            <a:off x="420725" y="2220270"/>
            <a:ext cx="1644300" cy="1644300"/>
          </a:xfrm>
          <a:prstGeom prst="ellipse">
            <a:avLst/>
          </a:prstGeom>
          <a:noFill/>
          <a:ln>
            <a:noFill/>
          </a:ln>
        </p:spPr>
      </p:pic>
      <p:pic>
        <p:nvPicPr>
          <p:cNvPr id="330" name="Google Shape;330;p50"/>
          <p:cNvPicPr preferRelativeResize="0"/>
          <p:nvPr/>
        </p:nvPicPr>
        <p:blipFill rotWithShape="1">
          <a:blip r:embed="rId4">
            <a:alphaModFix/>
          </a:blip>
          <a:srcRect l="16618" r="16612"/>
          <a:stretch/>
        </p:blipFill>
        <p:spPr>
          <a:xfrm>
            <a:off x="2638668" y="2220433"/>
            <a:ext cx="1644300" cy="1644000"/>
          </a:xfrm>
          <a:prstGeom prst="ellipse">
            <a:avLst/>
          </a:prstGeom>
          <a:noFill/>
          <a:ln>
            <a:noFill/>
          </a:ln>
        </p:spPr>
      </p:pic>
      <p:pic>
        <p:nvPicPr>
          <p:cNvPr id="331" name="Google Shape;331;p50"/>
          <p:cNvPicPr preferRelativeResize="0"/>
          <p:nvPr/>
        </p:nvPicPr>
        <p:blipFill rotWithShape="1">
          <a:blip r:embed="rId5">
            <a:alphaModFix/>
          </a:blip>
          <a:srcRect l="16622" r="16622"/>
          <a:stretch/>
        </p:blipFill>
        <p:spPr>
          <a:xfrm>
            <a:off x="4856629" y="2220258"/>
            <a:ext cx="1644300" cy="1644300"/>
          </a:xfrm>
          <a:prstGeom prst="ellipse">
            <a:avLst/>
          </a:prstGeom>
          <a:noFill/>
          <a:ln>
            <a:noFill/>
          </a:ln>
        </p:spPr>
      </p:pic>
      <p:sp>
        <p:nvSpPr>
          <p:cNvPr id="332" name="Google Shape;332;p50"/>
          <p:cNvSpPr txBox="1">
            <a:spLocks noGrp="1"/>
          </p:cNvSpPr>
          <p:nvPr>
            <p:ph type="title" idx="4294967295"/>
          </p:nvPr>
        </p:nvSpPr>
        <p:spPr>
          <a:xfrm>
            <a:off x="126875" y="3995300"/>
            <a:ext cx="2232000" cy="578700"/>
          </a:xfrm>
          <a:prstGeom prst="rect">
            <a:avLst/>
          </a:prstGeom>
        </p:spPr>
        <p:txBody>
          <a:bodyPr spcFirstLastPara="1" wrap="square" lIns="91425" tIns="91425" rIns="91425" bIns="91425" anchor="b" anchorCtr="0">
            <a:noAutofit/>
          </a:bodyPr>
          <a:lstStyle/>
          <a:p>
            <a:pPr algn="ctr"/>
            <a:r>
              <a:rPr lang="en" sz="1800" b="1">
                <a:solidFill>
                  <a:srgbClr val="005F7F"/>
                </a:solidFill>
                <a:latin typeface="Verdana"/>
                <a:ea typeface="Verdana"/>
                <a:cs typeface="Verdana"/>
                <a:sym typeface="Verdana"/>
              </a:rPr>
              <a:t>Claude Tétrault</a:t>
            </a:r>
            <a:endParaRPr sz="1800" b="1">
              <a:solidFill>
                <a:srgbClr val="005F7F"/>
              </a:solidFill>
              <a:latin typeface="Verdana"/>
              <a:ea typeface="Verdana"/>
              <a:cs typeface="Verdana"/>
              <a:sym typeface="Verdana"/>
            </a:endParaRPr>
          </a:p>
          <a:p>
            <a:pPr algn="ctr">
              <a:buClr>
                <a:srgbClr val="000000"/>
              </a:buClr>
              <a:buSzPts val="1100"/>
            </a:pPr>
            <a:r>
              <a:rPr lang="en" sz="1000">
                <a:solidFill>
                  <a:srgbClr val="005F7F"/>
                </a:solidFill>
                <a:highlight>
                  <a:srgbClr val="FFFFFF"/>
                </a:highlight>
                <a:latin typeface="Verdana"/>
                <a:ea typeface="Verdana"/>
                <a:cs typeface="Verdana"/>
                <a:sym typeface="Verdana"/>
              </a:rPr>
              <a:t>FCSI®</a:t>
            </a:r>
            <a:endParaRPr sz="1000" b="1">
              <a:solidFill>
                <a:srgbClr val="005F7F"/>
              </a:solidFill>
              <a:latin typeface="Verdana"/>
              <a:ea typeface="Verdana"/>
              <a:cs typeface="Verdana"/>
              <a:sym typeface="Verdana"/>
            </a:endParaRPr>
          </a:p>
        </p:txBody>
      </p:sp>
      <p:sp>
        <p:nvSpPr>
          <p:cNvPr id="333" name="Google Shape;333;p50"/>
          <p:cNvSpPr txBox="1">
            <a:spLocks noGrp="1"/>
          </p:cNvSpPr>
          <p:nvPr>
            <p:ph type="body" idx="4294967295"/>
          </p:nvPr>
        </p:nvSpPr>
        <p:spPr>
          <a:xfrm>
            <a:off x="126875" y="4483750"/>
            <a:ext cx="2232000" cy="1153800"/>
          </a:xfrm>
          <a:prstGeom prst="rect">
            <a:avLst/>
          </a:prstGeom>
        </p:spPr>
        <p:txBody>
          <a:bodyPr spcFirstLastPara="1" wrap="square" lIns="91425" tIns="91425" rIns="91425" bIns="91425" anchor="t" anchorCtr="0">
            <a:noAutofit/>
          </a:bodyPr>
          <a:lstStyle/>
          <a:p>
            <a:pPr marL="0" indent="0" algn="ctr">
              <a:buNone/>
            </a:pPr>
            <a:r>
              <a:rPr lang="en" sz="1200" b="1">
                <a:solidFill>
                  <a:srgbClr val="005F7F"/>
                </a:solidFill>
                <a:latin typeface="Verdana"/>
                <a:ea typeface="Verdana"/>
                <a:cs typeface="Verdana"/>
                <a:sym typeface="Verdana"/>
              </a:rPr>
              <a:t>Investment Associate</a:t>
            </a:r>
            <a:endParaRPr sz="1200" b="1">
              <a:solidFill>
                <a:srgbClr val="005F7F"/>
              </a:solidFill>
              <a:latin typeface="Verdana"/>
              <a:ea typeface="Verdana"/>
              <a:cs typeface="Verdana"/>
              <a:sym typeface="Verdana"/>
            </a:endParaRPr>
          </a:p>
          <a:p>
            <a:pPr marL="0" indent="0" algn="ctr">
              <a:spcBef>
                <a:spcPts val="1600"/>
              </a:spcBef>
              <a:spcAft>
                <a:spcPts val="1600"/>
              </a:spcAft>
              <a:buNone/>
            </a:pPr>
            <a:r>
              <a:rPr lang="en" sz="1200">
                <a:solidFill>
                  <a:srgbClr val="111111"/>
                </a:solidFill>
                <a:latin typeface="Verdana"/>
                <a:ea typeface="Verdana"/>
                <a:cs typeface="Verdana"/>
                <a:sym typeface="Verdana"/>
              </a:rPr>
              <a:t>Over 40 years of experience in the Investment Industry</a:t>
            </a:r>
            <a:endParaRPr sz="1200">
              <a:solidFill>
                <a:srgbClr val="111111"/>
              </a:solidFill>
              <a:latin typeface="Verdana"/>
              <a:ea typeface="Verdana"/>
              <a:cs typeface="Verdana"/>
              <a:sym typeface="Verdana"/>
            </a:endParaRPr>
          </a:p>
        </p:txBody>
      </p:sp>
      <p:sp>
        <p:nvSpPr>
          <p:cNvPr id="334" name="Google Shape;334;p50"/>
          <p:cNvSpPr txBox="1">
            <a:spLocks noGrp="1"/>
          </p:cNvSpPr>
          <p:nvPr>
            <p:ph type="title" idx="4294967295"/>
          </p:nvPr>
        </p:nvSpPr>
        <p:spPr>
          <a:xfrm>
            <a:off x="2459130" y="3864419"/>
            <a:ext cx="2022300" cy="578700"/>
          </a:xfrm>
          <a:prstGeom prst="rect">
            <a:avLst/>
          </a:prstGeom>
        </p:spPr>
        <p:txBody>
          <a:bodyPr spcFirstLastPara="1" wrap="square" lIns="91425" tIns="91425" rIns="91425" bIns="91425" anchor="b" anchorCtr="0">
            <a:noAutofit/>
          </a:bodyPr>
          <a:lstStyle/>
          <a:p>
            <a:pPr algn="ctr"/>
            <a:r>
              <a:rPr lang="en" sz="1800" b="1">
                <a:solidFill>
                  <a:srgbClr val="005F7F"/>
                </a:solidFill>
                <a:latin typeface="Verdana"/>
                <a:ea typeface="Verdana"/>
                <a:cs typeface="Verdana"/>
                <a:sym typeface="Verdana"/>
              </a:rPr>
              <a:t>Derrek Funk</a:t>
            </a:r>
            <a:endParaRPr sz="1800" b="1">
              <a:solidFill>
                <a:srgbClr val="005F7F"/>
              </a:solidFill>
              <a:latin typeface="Verdana"/>
              <a:ea typeface="Verdana"/>
              <a:cs typeface="Verdana"/>
              <a:sym typeface="Verdana"/>
            </a:endParaRPr>
          </a:p>
        </p:txBody>
      </p:sp>
      <p:sp>
        <p:nvSpPr>
          <p:cNvPr id="335" name="Google Shape;335;p50"/>
          <p:cNvSpPr txBox="1">
            <a:spLocks noGrp="1"/>
          </p:cNvSpPr>
          <p:nvPr>
            <p:ph type="title" idx="4294967295"/>
          </p:nvPr>
        </p:nvSpPr>
        <p:spPr>
          <a:xfrm>
            <a:off x="4686441" y="3864419"/>
            <a:ext cx="2022300" cy="578700"/>
          </a:xfrm>
          <a:prstGeom prst="rect">
            <a:avLst/>
          </a:prstGeom>
        </p:spPr>
        <p:txBody>
          <a:bodyPr spcFirstLastPara="1" wrap="square" lIns="91425" tIns="91425" rIns="91425" bIns="91425" anchor="b" anchorCtr="0">
            <a:noAutofit/>
          </a:bodyPr>
          <a:lstStyle/>
          <a:p>
            <a:pPr algn="ctr"/>
            <a:r>
              <a:rPr lang="en" sz="1800" b="1">
                <a:solidFill>
                  <a:srgbClr val="005F7F"/>
                </a:solidFill>
                <a:latin typeface="Verdana"/>
                <a:ea typeface="Verdana"/>
                <a:cs typeface="Verdana"/>
                <a:sym typeface="Verdana"/>
              </a:rPr>
              <a:t>Jean Moquin</a:t>
            </a:r>
            <a:endParaRPr sz="1800" b="1">
              <a:solidFill>
                <a:srgbClr val="005F7F"/>
              </a:solidFill>
              <a:latin typeface="Verdana"/>
              <a:ea typeface="Verdana"/>
              <a:cs typeface="Verdana"/>
              <a:sym typeface="Verdana"/>
            </a:endParaRPr>
          </a:p>
        </p:txBody>
      </p:sp>
      <p:sp>
        <p:nvSpPr>
          <p:cNvPr id="336" name="Google Shape;336;p50"/>
          <p:cNvSpPr txBox="1">
            <a:spLocks noGrp="1"/>
          </p:cNvSpPr>
          <p:nvPr>
            <p:ph type="body" idx="4294967295"/>
          </p:nvPr>
        </p:nvSpPr>
        <p:spPr>
          <a:xfrm>
            <a:off x="2344825" y="4429675"/>
            <a:ext cx="2232000" cy="1153800"/>
          </a:xfrm>
          <a:prstGeom prst="rect">
            <a:avLst/>
          </a:prstGeom>
        </p:spPr>
        <p:txBody>
          <a:bodyPr spcFirstLastPara="1" wrap="square" lIns="91425" tIns="91425" rIns="91425" bIns="91425" anchor="t" anchorCtr="0">
            <a:noAutofit/>
          </a:bodyPr>
          <a:lstStyle/>
          <a:p>
            <a:pPr marL="0" indent="0" algn="ctr">
              <a:buNone/>
            </a:pPr>
            <a:r>
              <a:rPr lang="en" sz="1200" b="1">
                <a:solidFill>
                  <a:srgbClr val="005F7F"/>
                </a:solidFill>
                <a:latin typeface="Verdana"/>
                <a:ea typeface="Verdana"/>
                <a:cs typeface="Verdana"/>
                <a:sym typeface="Verdana"/>
              </a:rPr>
              <a:t>Investment Advisor</a:t>
            </a:r>
            <a:endParaRPr sz="1200" b="1">
              <a:solidFill>
                <a:srgbClr val="005F7F"/>
              </a:solidFill>
              <a:latin typeface="Verdana"/>
              <a:ea typeface="Verdana"/>
              <a:cs typeface="Verdana"/>
              <a:sym typeface="Verdana"/>
            </a:endParaRPr>
          </a:p>
          <a:p>
            <a:pPr marL="0" indent="0" algn="ctr">
              <a:spcBef>
                <a:spcPts val="1600"/>
              </a:spcBef>
              <a:spcAft>
                <a:spcPts val="1600"/>
              </a:spcAft>
              <a:buNone/>
            </a:pPr>
            <a:r>
              <a:rPr lang="en" sz="1200">
                <a:solidFill>
                  <a:srgbClr val="111111"/>
                </a:solidFill>
                <a:latin typeface="Verdana"/>
                <a:ea typeface="Verdana"/>
                <a:cs typeface="Verdana"/>
                <a:sym typeface="Verdana"/>
              </a:rPr>
              <a:t>Over 10 years of experience in the Financial Services Industry</a:t>
            </a:r>
            <a:endParaRPr sz="1200">
              <a:solidFill>
                <a:srgbClr val="111111"/>
              </a:solidFill>
              <a:latin typeface="Verdana"/>
              <a:ea typeface="Verdana"/>
              <a:cs typeface="Verdana"/>
              <a:sym typeface="Verdana"/>
            </a:endParaRPr>
          </a:p>
        </p:txBody>
      </p:sp>
      <p:sp>
        <p:nvSpPr>
          <p:cNvPr id="337" name="Google Shape;337;p50"/>
          <p:cNvSpPr txBox="1">
            <a:spLocks noGrp="1"/>
          </p:cNvSpPr>
          <p:nvPr>
            <p:ph type="body" idx="4294967295"/>
          </p:nvPr>
        </p:nvSpPr>
        <p:spPr>
          <a:xfrm>
            <a:off x="4519800" y="4392725"/>
            <a:ext cx="2355600" cy="1153800"/>
          </a:xfrm>
          <a:prstGeom prst="rect">
            <a:avLst/>
          </a:prstGeom>
        </p:spPr>
        <p:txBody>
          <a:bodyPr spcFirstLastPara="1" wrap="square" lIns="91425" tIns="91425" rIns="91425" bIns="91425" anchor="t" anchorCtr="0">
            <a:noAutofit/>
          </a:bodyPr>
          <a:lstStyle/>
          <a:p>
            <a:pPr marL="0" indent="0" algn="ctr">
              <a:buNone/>
            </a:pPr>
            <a:r>
              <a:rPr lang="en" sz="1200" b="1">
                <a:solidFill>
                  <a:srgbClr val="005F7F"/>
                </a:solidFill>
                <a:latin typeface="Verdana"/>
                <a:ea typeface="Verdana"/>
                <a:cs typeface="Verdana"/>
                <a:sym typeface="Verdana"/>
              </a:rPr>
              <a:t>Business Development Associate</a:t>
            </a:r>
            <a:endParaRPr sz="1200" b="1">
              <a:solidFill>
                <a:srgbClr val="005F7F"/>
              </a:solidFill>
              <a:latin typeface="Verdana"/>
              <a:ea typeface="Verdana"/>
              <a:cs typeface="Verdana"/>
              <a:sym typeface="Verdana"/>
            </a:endParaRPr>
          </a:p>
          <a:p>
            <a:pPr marL="0" indent="0" algn="ctr">
              <a:spcBef>
                <a:spcPts val="1600"/>
              </a:spcBef>
              <a:spcAft>
                <a:spcPts val="1600"/>
              </a:spcAft>
              <a:buNone/>
            </a:pPr>
            <a:r>
              <a:rPr lang="en" sz="1200">
                <a:solidFill>
                  <a:srgbClr val="111111"/>
                </a:solidFill>
                <a:latin typeface="Verdana"/>
                <a:ea typeface="Verdana"/>
                <a:cs typeface="Verdana"/>
                <a:sym typeface="Verdana"/>
              </a:rPr>
              <a:t>Over 5 years of experience in the Digital Marketing Industry</a:t>
            </a:r>
            <a:endParaRPr sz="1200">
              <a:solidFill>
                <a:srgbClr val="111111"/>
              </a:solidFill>
              <a:latin typeface="Verdana"/>
              <a:ea typeface="Verdana"/>
              <a:cs typeface="Verdana"/>
              <a:sym typeface="Verdana"/>
            </a:endParaRPr>
          </a:p>
        </p:txBody>
      </p:sp>
      <p:sp>
        <p:nvSpPr>
          <p:cNvPr id="338" name="Google Shape;338;p50"/>
          <p:cNvSpPr txBox="1">
            <a:spLocks noGrp="1"/>
          </p:cNvSpPr>
          <p:nvPr>
            <p:ph type="title" idx="4294967295"/>
          </p:nvPr>
        </p:nvSpPr>
        <p:spPr>
          <a:xfrm>
            <a:off x="6913765" y="3995294"/>
            <a:ext cx="2022300" cy="578700"/>
          </a:xfrm>
          <a:prstGeom prst="rect">
            <a:avLst/>
          </a:prstGeom>
        </p:spPr>
        <p:txBody>
          <a:bodyPr spcFirstLastPara="1" wrap="square" lIns="91425" tIns="91425" rIns="91425" bIns="91425" anchor="b" anchorCtr="0">
            <a:noAutofit/>
          </a:bodyPr>
          <a:lstStyle/>
          <a:p>
            <a:pPr algn="ctr"/>
            <a:r>
              <a:rPr lang="en" sz="1800" b="1">
                <a:solidFill>
                  <a:srgbClr val="005F7F"/>
                </a:solidFill>
                <a:latin typeface="Verdana"/>
                <a:ea typeface="Verdana"/>
                <a:cs typeface="Verdana"/>
                <a:sym typeface="Verdana"/>
              </a:rPr>
              <a:t>Karen Kazina</a:t>
            </a:r>
            <a:endParaRPr sz="1800" b="1">
              <a:solidFill>
                <a:srgbClr val="005F7F"/>
              </a:solidFill>
              <a:latin typeface="Verdana"/>
              <a:ea typeface="Verdana"/>
              <a:cs typeface="Verdana"/>
              <a:sym typeface="Verdana"/>
            </a:endParaRPr>
          </a:p>
          <a:p>
            <a:pPr algn="ctr"/>
            <a:r>
              <a:rPr lang="en" sz="1000">
                <a:solidFill>
                  <a:srgbClr val="005F7F"/>
                </a:solidFill>
                <a:highlight>
                  <a:schemeClr val="lt1"/>
                </a:highlight>
                <a:latin typeface="Verdana"/>
                <a:ea typeface="Verdana"/>
                <a:cs typeface="Verdana"/>
                <a:sym typeface="Verdana"/>
              </a:rPr>
              <a:t>CIM®, MTI®</a:t>
            </a:r>
            <a:endParaRPr sz="1800" b="1">
              <a:solidFill>
                <a:srgbClr val="005F7F"/>
              </a:solidFill>
              <a:latin typeface="Verdana"/>
              <a:ea typeface="Verdana"/>
              <a:cs typeface="Verdana"/>
              <a:sym typeface="Verdana"/>
            </a:endParaRPr>
          </a:p>
        </p:txBody>
      </p:sp>
      <p:sp>
        <p:nvSpPr>
          <p:cNvPr id="339" name="Google Shape;339;p50"/>
          <p:cNvSpPr txBox="1">
            <a:spLocks noGrp="1"/>
          </p:cNvSpPr>
          <p:nvPr>
            <p:ph type="body" idx="4294967295"/>
          </p:nvPr>
        </p:nvSpPr>
        <p:spPr>
          <a:xfrm>
            <a:off x="6793325" y="4483750"/>
            <a:ext cx="2263200" cy="1153800"/>
          </a:xfrm>
          <a:prstGeom prst="rect">
            <a:avLst/>
          </a:prstGeom>
        </p:spPr>
        <p:txBody>
          <a:bodyPr spcFirstLastPara="1" wrap="square" lIns="91425" tIns="91425" rIns="91425" bIns="91425" anchor="t" anchorCtr="0">
            <a:noAutofit/>
          </a:bodyPr>
          <a:lstStyle/>
          <a:p>
            <a:pPr marL="0" indent="0" algn="ctr">
              <a:buNone/>
            </a:pPr>
            <a:r>
              <a:rPr lang="en" sz="1200" b="1">
                <a:solidFill>
                  <a:srgbClr val="005F7F"/>
                </a:solidFill>
                <a:latin typeface="Verdana"/>
                <a:ea typeface="Verdana"/>
                <a:cs typeface="Verdana"/>
                <a:sym typeface="Verdana"/>
              </a:rPr>
              <a:t>Investment Advisor Assistant</a:t>
            </a:r>
            <a:endParaRPr sz="1200" b="1">
              <a:solidFill>
                <a:srgbClr val="005F7F"/>
              </a:solidFill>
              <a:latin typeface="Verdana"/>
              <a:ea typeface="Verdana"/>
              <a:cs typeface="Verdana"/>
              <a:sym typeface="Verdana"/>
            </a:endParaRPr>
          </a:p>
          <a:p>
            <a:pPr marL="0" indent="0" algn="ctr">
              <a:spcBef>
                <a:spcPts val="1600"/>
              </a:spcBef>
              <a:spcAft>
                <a:spcPts val="1600"/>
              </a:spcAft>
              <a:buNone/>
            </a:pPr>
            <a:r>
              <a:rPr lang="en" sz="1200">
                <a:solidFill>
                  <a:srgbClr val="111111"/>
                </a:solidFill>
                <a:latin typeface="Verdana"/>
                <a:ea typeface="Verdana"/>
                <a:cs typeface="Verdana"/>
                <a:sym typeface="Verdana"/>
              </a:rPr>
              <a:t>Over 15 years of experience in the Financial Services Industry</a:t>
            </a:r>
            <a:endParaRPr sz="1200">
              <a:solidFill>
                <a:srgbClr val="111111"/>
              </a:solidFill>
              <a:latin typeface="Verdana"/>
              <a:ea typeface="Verdana"/>
              <a:cs typeface="Verdana"/>
              <a:sym typeface="Verdana"/>
            </a:endParaRPr>
          </a:p>
        </p:txBody>
      </p:sp>
      <p:pic>
        <p:nvPicPr>
          <p:cNvPr id="340" name="Google Shape;340;p50"/>
          <p:cNvPicPr preferRelativeResize="0"/>
          <p:nvPr/>
        </p:nvPicPr>
        <p:blipFill rotWithShape="1">
          <a:blip r:embed="rId6">
            <a:alphaModFix/>
          </a:blip>
          <a:srcRect l="19075" r="14155"/>
          <a:stretch/>
        </p:blipFill>
        <p:spPr>
          <a:xfrm>
            <a:off x="7112225" y="2220413"/>
            <a:ext cx="1644300" cy="1644000"/>
          </a:xfrm>
          <a:prstGeom prst="ellipse">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28"/>
                                        </p:tgtEl>
                                        <p:attrNameLst>
                                          <p:attrName>style.visibility</p:attrName>
                                        </p:attrNameLst>
                                      </p:cBhvr>
                                      <p:to>
                                        <p:strVal val="visible"/>
                                      </p:to>
                                    </p:set>
                                    <p:animEffect transition="in" filter="fade">
                                      <p:cBhvr>
                                        <p:cTn id="7" dur="1000"/>
                                        <p:tgtEl>
                                          <p:spTgt spid="32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29"/>
                                        </p:tgtEl>
                                        <p:attrNameLst>
                                          <p:attrName>style.visibility</p:attrName>
                                        </p:attrNameLst>
                                      </p:cBhvr>
                                      <p:to>
                                        <p:strVal val="visible"/>
                                      </p:to>
                                    </p:set>
                                    <p:animEffect transition="in" filter="fade">
                                      <p:cBhvr>
                                        <p:cTn id="12" dur="1000"/>
                                        <p:tgtEl>
                                          <p:spTgt spid="329"/>
                                        </p:tgtEl>
                                      </p:cBhvr>
                                    </p:animEffect>
                                  </p:childTnLst>
                                </p:cTn>
                              </p:par>
                              <p:par>
                                <p:cTn id="13" presetID="10" presetClass="entr" presetSubtype="0" fill="hold" nodeType="withEffect">
                                  <p:stCondLst>
                                    <p:cond delay="0"/>
                                  </p:stCondLst>
                                  <p:childTnLst>
                                    <p:set>
                                      <p:cBhvr>
                                        <p:cTn id="14" dur="1" fill="hold">
                                          <p:stCondLst>
                                            <p:cond delay="0"/>
                                          </p:stCondLst>
                                        </p:cTn>
                                        <p:tgtEl>
                                          <p:spTgt spid="330"/>
                                        </p:tgtEl>
                                        <p:attrNameLst>
                                          <p:attrName>style.visibility</p:attrName>
                                        </p:attrNameLst>
                                      </p:cBhvr>
                                      <p:to>
                                        <p:strVal val="visible"/>
                                      </p:to>
                                    </p:set>
                                    <p:animEffect transition="in" filter="fade">
                                      <p:cBhvr>
                                        <p:cTn id="15" dur="1000"/>
                                        <p:tgtEl>
                                          <p:spTgt spid="330"/>
                                        </p:tgtEl>
                                      </p:cBhvr>
                                    </p:animEffect>
                                  </p:childTnLst>
                                </p:cTn>
                              </p:par>
                              <p:par>
                                <p:cTn id="16" presetID="10" presetClass="entr" presetSubtype="0" fill="hold" nodeType="withEffect">
                                  <p:stCondLst>
                                    <p:cond delay="0"/>
                                  </p:stCondLst>
                                  <p:childTnLst>
                                    <p:set>
                                      <p:cBhvr>
                                        <p:cTn id="17" dur="1" fill="hold">
                                          <p:stCondLst>
                                            <p:cond delay="0"/>
                                          </p:stCondLst>
                                        </p:cTn>
                                        <p:tgtEl>
                                          <p:spTgt spid="331"/>
                                        </p:tgtEl>
                                        <p:attrNameLst>
                                          <p:attrName>style.visibility</p:attrName>
                                        </p:attrNameLst>
                                      </p:cBhvr>
                                      <p:to>
                                        <p:strVal val="visible"/>
                                      </p:to>
                                    </p:set>
                                    <p:animEffect transition="in" filter="fade">
                                      <p:cBhvr>
                                        <p:cTn id="18" dur="1000"/>
                                        <p:tgtEl>
                                          <p:spTgt spid="331"/>
                                        </p:tgtEl>
                                      </p:cBhvr>
                                    </p:animEffect>
                                  </p:childTnLst>
                                </p:cTn>
                              </p:par>
                              <p:par>
                                <p:cTn id="19" presetID="10" presetClass="entr" presetSubtype="0" fill="hold" nodeType="withEffect">
                                  <p:stCondLst>
                                    <p:cond delay="0"/>
                                  </p:stCondLst>
                                  <p:childTnLst>
                                    <p:set>
                                      <p:cBhvr>
                                        <p:cTn id="20" dur="1" fill="hold">
                                          <p:stCondLst>
                                            <p:cond delay="0"/>
                                          </p:stCondLst>
                                        </p:cTn>
                                        <p:tgtEl>
                                          <p:spTgt spid="340"/>
                                        </p:tgtEl>
                                        <p:attrNameLst>
                                          <p:attrName>style.visibility</p:attrName>
                                        </p:attrNameLst>
                                      </p:cBhvr>
                                      <p:to>
                                        <p:strVal val="visible"/>
                                      </p:to>
                                    </p:set>
                                    <p:animEffect transition="in" filter="fade">
                                      <p:cBhvr>
                                        <p:cTn id="21" dur="1000"/>
                                        <p:tgtEl>
                                          <p:spTgt spid="340"/>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nodeType="clickEffect">
                                  <p:stCondLst>
                                    <p:cond delay="0"/>
                                  </p:stCondLst>
                                  <p:childTnLst>
                                    <p:set>
                                      <p:cBhvr>
                                        <p:cTn id="25" dur="1" fill="hold">
                                          <p:stCondLst>
                                            <p:cond delay="0"/>
                                          </p:stCondLst>
                                        </p:cTn>
                                        <p:tgtEl>
                                          <p:spTgt spid="332"/>
                                        </p:tgtEl>
                                        <p:attrNameLst>
                                          <p:attrName>style.visibility</p:attrName>
                                        </p:attrNameLst>
                                      </p:cBhvr>
                                      <p:to>
                                        <p:strVal val="visible"/>
                                      </p:to>
                                    </p:set>
                                    <p:animEffect transition="in" filter="fade">
                                      <p:cBhvr>
                                        <p:cTn id="26" dur="500"/>
                                        <p:tgtEl>
                                          <p:spTgt spid="332"/>
                                        </p:tgtEl>
                                      </p:cBhvr>
                                    </p:animEffect>
                                  </p:childTnLst>
                                </p:cTn>
                              </p:par>
                              <p:par>
                                <p:cTn id="27" presetID="10" presetClass="entr" presetSubtype="0" fill="hold" nodeType="withEffect">
                                  <p:stCondLst>
                                    <p:cond delay="0"/>
                                  </p:stCondLst>
                                  <p:childTnLst>
                                    <p:set>
                                      <p:cBhvr>
                                        <p:cTn id="28" dur="1" fill="hold">
                                          <p:stCondLst>
                                            <p:cond delay="0"/>
                                          </p:stCondLst>
                                        </p:cTn>
                                        <p:tgtEl>
                                          <p:spTgt spid="333"/>
                                        </p:tgtEl>
                                        <p:attrNameLst>
                                          <p:attrName>style.visibility</p:attrName>
                                        </p:attrNameLst>
                                      </p:cBhvr>
                                      <p:to>
                                        <p:strVal val="visible"/>
                                      </p:to>
                                    </p:set>
                                    <p:animEffect transition="in" filter="fade">
                                      <p:cBhvr>
                                        <p:cTn id="29" dur="1000"/>
                                        <p:tgtEl>
                                          <p:spTgt spid="333"/>
                                        </p:tgtEl>
                                      </p:cBhvr>
                                    </p:animEffect>
                                  </p:childTnLst>
                                </p:cTn>
                              </p:par>
                              <p:par>
                                <p:cTn id="30" presetID="10" presetClass="entr" presetSubtype="0" fill="hold" nodeType="withEffect">
                                  <p:stCondLst>
                                    <p:cond delay="0"/>
                                  </p:stCondLst>
                                  <p:childTnLst>
                                    <p:set>
                                      <p:cBhvr>
                                        <p:cTn id="31" dur="1" fill="hold">
                                          <p:stCondLst>
                                            <p:cond delay="0"/>
                                          </p:stCondLst>
                                        </p:cTn>
                                        <p:tgtEl>
                                          <p:spTgt spid="334"/>
                                        </p:tgtEl>
                                        <p:attrNameLst>
                                          <p:attrName>style.visibility</p:attrName>
                                        </p:attrNameLst>
                                      </p:cBhvr>
                                      <p:to>
                                        <p:strVal val="visible"/>
                                      </p:to>
                                    </p:set>
                                    <p:animEffect transition="in" filter="fade">
                                      <p:cBhvr>
                                        <p:cTn id="32" dur="1000"/>
                                        <p:tgtEl>
                                          <p:spTgt spid="334"/>
                                        </p:tgtEl>
                                      </p:cBhvr>
                                    </p:animEffect>
                                  </p:childTnLst>
                                </p:cTn>
                              </p:par>
                              <p:par>
                                <p:cTn id="33" presetID="10" presetClass="entr" presetSubtype="0" fill="hold" nodeType="withEffect">
                                  <p:stCondLst>
                                    <p:cond delay="0"/>
                                  </p:stCondLst>
                                  <p:childTnLst>
                                    <p:set>
                                      <p:cBhvr>
                                        <p:cTn id="34" dur="1" fill="hold">
                                          <p:stCondLst>
                                            <p:cond delay="0"/>
                                          </p:stCondLst>
                                        </p:cTn>
                                        <p:tgtEl>
                                          <p:spTgt spid="335"/>
                                        </p:tgtEl>
                                        <p:attrNameLst>
                                          <p:attrName>style.visibility</p:attrName>
                                        </p:attrNameLst>
                                      </p:cBhvr>
                                      <p:to>
                                        <p:strVal val="visible"/>
                                      </p:to>
                                    </p:set>
                                    <p:animEffect transition="in" filter="fade">
                                      <p:cBhvr>
                                        <p:cTn id="35" dur="1000"/>
                                        <p:tgtEl>
                                          <p:spTgt spid="335"/>
                                        </p:tgtEl>
                                      </p:cBhvr>
                                    </p:animEffect>
                                  </p:childTnLst>
                                </p:cTn>
                              </p:par>
                              <p:par>
                                <p:cTn id="36" presetID="10" presetClass="entr" presetSubtype="0" fill="hold" nodeType="withEffect">
                                  <p:stCondLst>
                                    <p:cond delay="0"/>
                                  </p:stCondLst>
                                  <p:childTnLst>
                                    <p:set>
                                      <p:cBhvr>
                                        <p:cTn id="37" dur="1" fill="hold">
                                          <p:stCondLst>
                                            <p:cond delay="0"/>
                                          </p:stCondLst>
                                        </p:cTn>
                                        <p:tgtEl>
                                          <p:spTgt spid="336"/>
                                        </p:tgtEl>
                                        <p:attrNameLst>
                                          <p:attrName>style.visibility</p:attrName>
                                        </p:attrNameLst>
                                      </p:cBhvr>
                                      <p:to>
                                        <p:strVal val="visible"/>
                                      </p:to>
                                    </p:set>
                                    <p:animEffect transition="in" filter="fade">
                                      <p:cBhvr>
                                        <p:cTn id="38" dur="1000"/>
                                        <p:tgtEl>
                                          <p:spTgt spid="336"/>
                                        </p:tgtEl>
                                      </p:cBhvr>
                                    </p:animEffect>
                                  </p:childTnLst>
                                </p:cTn>
                              </p:par>
                              <p:par>
                                <p:cTn id="39" presetID="10" presetClass="entr" presetSubtype="0" fill="hold" nodeType="withEffect">
                                  <p:stCondLst>
                                    <p:cond delay="0"/>
                                  </p:stCondLst>
                                  <p:childTnLst>
                                    <p:set>
                                      <p:cBhvr>
                                        <p:cTn id="40" dur="1" fill="hold">
                                          <p:stCondLst>
                                            <p:cond delay="0"/>
                                          </p:stCondLst>
                                        </p:cTn>
                                        <p:tgtEl>
                                          <p:spTgt spid="337"/>
                                        </p:tgtEl>
                                        <p:attrNameLst>
                                          <p:attrName>style.visibility</p:attrName>
                                        </p:attrNameLst>
                                      </p:cBhvr>
                                      <p:to>
                                        <p:strVal val="visible"/>
                                      </p:to>
                                    </p:set>
                                    <p:animEffect transition="in" filter="fade">
                                      <p:cBhvr>
                                        <p:cTn id="41" dur="1000"/>
                                        <p:tgtEl>
                                          <p:spTgt spid="337"/>
                                        </p:tgtEl>
                                      </p:cBhvr>
                                    </p:animEffect>
                                  </p:childTnLst>
                                </p:cTn>
                              </p:par>
                              <p:par>
                                <p:cTn id="42" presetID="10" presetClass="entr" presetSubtype="0" fill="hold" nodeType="withEffect">
                                  <p:stCondLst>
                                    <p:cond delay="0"/>
                                  </p:stCondLst>
                                  <p:childTnLst>
                                    <p:set>
                                      <p:cBhvr>
                                        <p:cTn id="43" dur="1" fill="hold">
                                          <p:stCondLst>
                                            <p:cond delay="0"/>
                                          </p:stCondLst>
                                        </p:cTn>
                                        <p:tgtEl>
                                          <p:spTgt spid="338"/>
                                        </p:tgtEl>
                                        <p:attrNameLst>
                                          <p:attrName>style.visibility</p:attrName>
                                        </p:attrNameLst>
                                      </p:cBhvr>
                                      <p:to>
                                        <p:strVal val="visible"/>
                                      </p:to>
                                    </p:set>
                                    <p:animEffect transition="in" filter="fade">
                                      <p:cBhvr>
                                        <p:cTn id="44" dur="1000"/>
                                        <p:tgtEl>
                                          <p:spTgt spid="338"/>
                                        </p:tgtEl>
                                      </p:cBhvr>
                                    </p:animEffect>
                                  </p:childTnLst>
                                </p:cTn>
                              </p:par>
                              <p:par>
                                <p:cTn id="45" presetID="10" presetClass="entr" presetSubtype="0" fill="hold" nodeType="withEffect">
                                  <p:stCondLst>
                                    <p:cond delay="0"/>
                                  </p:stCondLst>
                                  <p:childTnLst>
                                    <p:set>
                                      <p:cBhvr>
                                        <p:cTn id="46" dur="1" fill="hold">
                                          <p:stCondLst>
                                            <p:cond delay="0"/>
                                          </p:stCondLst>
                                        </p:cTn>
                                        <p:tgtEl>
                                          <p:spTgt spid="339"/>
                                        </p:tgtEl>
                                        <p:attrNameLst>
                                          <p:attrName>style.visibility</p:attrName>
                                        </p:attrNameLst>
                                      </p:cBhvr>
                                      <p:to>
                                        <p:strVal val="visible"/>
                                      </p:to>
                                    </p:set>
                                    <p:animEffect transition="in" filter="fade">
                                      <p:cBhvr>
                                        <p:cTn id="47" dur="1000"/>
                                        <p:tgtEl>
                                          <p:spTgt spid="3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FD899E-742C-4F81-B2E7-8D3B6C220A33}"/>
              </a:ext>
            </a:extLst>
          </p:cNvPr>
          <p:cNvSpPr>
            <a:spLocks noGrp="1"/>
          </p:cNvSpPr>
          <p:nvPr>
            <p:ph type="title"/>
          </p:nvPr>
        </p:nvSpPr>
        <p:spPr>
          <a:xfrm>
            <a:off x="311700" y="593367"/>
            <a:ext cx="8520600" cy="1069056"/>
          </a:xfrm>
        </p:spPr>
        <p:txBody>
          <a:bodyPr/>
          <a:lstStyle/>
          <a:p>
            <a:pPr algn="ctr"/>
            <a:r>
              <a:rPr lang="en-US" sz="3200" b="1" dirty="0">
                <a:solidFill>
                  <a:srgbClr val="00617F"/>
                </a:solidFill>
              </a:rPr>
              <a:t>Alternatives – Advantages</a:t>
            </a:r>
            <a:br>
              <a:rPr lang="en-US" sz="3200" b="1" dirty="0">
                <a:solidFill>
                  <a:srgbClr val="00617F"/>
                </a:solidFill>
              </a:rPr>
            </a:br>
            <a:br>
              <a:rPr lang="en-US" sz="3200" b="1" dirty="0">
                <a:solidFill>
                  <a:srgbClr val="00617F"/>
                </a:solidFill>
              </a:rPr>
            </a:br>
            <a:endParaRPr lang="en-US" sz="3200" b="1" dirty="0">
              <a:solidFill>
                <a:srgbClr val="00617F"/>
              </a:solidFill>
            </a:endParaRPr>
          </a:p>
        </p:txBody>
      </p:sp>
      <p:sp>
        <p:nvSpPr>
          <p:cNvPr id="3" name="Text Placeholder 2">
            <a:extLst>
              <a:ext uri="{FF2B5EF4-FFF2-40B4-BE49-F238E27FC236}">
                <a16:creationId xmlns:a16="http://schemas.microsoft.com/office/drawing/2014/main" id="{CD359770-54F3-41D0-BEF0-B18B5B057F01}"/>
              </a:ext>
            </a:extLst>
          </p:cNvPr>
          <p:cNvSpPr>
            <a:spLocks noGrp="1"/>
          </p:cNvSpPr>
          <p:nvPr>
            <p:ph type="body" idx="1"/>
          </p:nvPr>
        </p:nvSpPr>
        <p:spPr>
          <a:xfrm>
            <a:off x="727813" y="1662423"/>
            <a:ext cx="7744645" cy="4555200"/>
          </a:xfrm>
        </p:spPr>
        <p:txBody>
          <a:bodyPr/>
          <a:lstStyle/>
          <a:p>
            <a:pPr marL="114300" indent="0">
              <a:buNone/>
            </a:pPr>
            <a:endParaRPr lang="en-US" sz="2000" b="1" dirty="0">
              <a:solidFill>
                <a:schemeClr val="tx1"/>
              </a:solidFill>
            </a:endParaRPr>
          </a:p>
          <a:p>
            <a:pPr marL="114300" indent="0">
              <a:buNone/>
            </a:pPr>
            <a:endParaRPr lang="en-US" sz="2000" b="1" dirty="0">
              <a:solidFill>
                <a:schemeClr val="tx1"/>
              </a:solidFill>
            </a:endParaRPr>
          </a:p>
          <a:p>
            <a:pPr marL="114300" indent="0">
              <a:buNone/>
            </a:pPr>
            <a:endParaRPr lang="en-US" sz="2000" b="1" dirty="0">
              <a:solidFill>
                <a:schemeClr val="tx1"/>
              </a:solidFill>
            </a:endParaRPr>
          </a:p>
          <a:p>
            <a:pPr marL="114300" indent="0">
              <a:buNone/>
            </a:pPr>
            <a:endParaRPr lang="en-US" dirty="0"/>
          </a:p>
        </p:txBody>
      </p:sp>
      <p:sp>
        <p:nvSpPr>
          <p:cNvPr id="4" name="Slide Number Placeholder 3">
            <a:extLst>
              <a:ext uri="{FF2B5EF4-FFF2-40B4-BE49-F238E27FC236}">
                <a16:creationId xmlns:a16="http://schemas.microsoft.com/office/drawing/2014/main" id="{2AE6F2D6-6581-4EE7-B88A-31D15F801F37}"/>
              </a:ext>
            </a:extLst>
          </p:cNvPr>
          <p:cNvSpPr>
            <a:spLocks noGrp="1"/>
          </p:cNvSpPr>
          <p:nvPr>
            <p:ph type="sldNum" idx="12"/>
          </p:nvPr>
        </p:nvSpPr>
        <p:spPr/>
        <p:txBody>
          <a:bodyPr/>
          <a:lstStyle/>
          <a:p>
            <a:pPr>
              <a:spcBef>
                <a:spcPts val="0"/>
              </a:spcBef>
              <a:spcAft>
                <a:spcPts val="0"/>
              </a:spcAft>
            </a:pPr>
            <a:fld id="{00000000-1234-1234-1234-123412341234}" type="slidenum">
              <a:rPr lang="en" smtClean="0"/>
              <a:pPr>
                <a:spcBef>
                  <a:spcPts val="0"/>
                </a:spcBef>
                <a:spcAft>
                  <a:spcPts val="0"/>
                </a:spcAft>
              </a:pPr>
              <a:t>39</a:t>
            </a:fld>
            <a:endParaRPr lang="en"/>
          </a:p>
        </p:txBody>
      </p:sp>
      <p:sp>
        <p:nvSpPr>
          <p:cNvPr id="7" name="Text Placeholder 2">
            <a:extLst>
              <a:ext uri="{FF2B5EF4-FFF2-40B4-BE49-F238E27FC236}">
                <a16:creationId xmlns:a16="http://schemas.microsoft.com/office/drawing/2014/main" id="{2868C790-5F0E-434A-81A7-857CBE7E2886}"/>
              </a:ext>
            </a:extLst>
          </p:cNvPr>
          <p:cNvSpPr txBox="1">
            <a:spLocks/>
          </p:cNvSpPr>
          <p:nvPr/>
        </p:nvSpPr>
        <p:spPr>
          <a:xfrm>
            <a:off x="847288" y="1662423"/>
            <a:ext cx="7568900" cy="4602210"/>
          </a:xfrm>
          <a:prstGeom prst="rect">
            <a:avLst/>
          </a:prstGeom>
        </p:spPr>
        <p:txBody>
          <a:bodyPr spcFirstLastPara="1" vert="horz" wrap="square" lIns="91425" tIns="91425" rIns="91425" bIns="91425" rtlCol="0" anchor="t" anchorCtr="0">
            <a:noAutofit/>
          </a:bodyPr>
          <a:lstStyle>
            <a:lvl1pPr marL="457200" lvl="0" indent="-342900" algn="l" defTabSz="914400" rtl="0" eaLnBrk="1" latinLnBrk="0" hangingPunct="1">
              <a:lnSpc>
                <a:spcPct val="100000"/>
              </a:lnSpc>
              <a:spcBef>
                <a:spcPts val="0"/>
              </a:spcBef>
              <a:spcAft>
                <a:spcPts val="0"/>
              </a:spcAft>
              <a:buSzPts val="1800"/>
              <a:buFont typeface="Arial" pitchFamily="34" charset="0"/>
              <a:buChar char="●"/>
              <a:defRPr sz="1100" b="0" kern="1200">
                <a:solidFill>
                  <a:schemeClr val="accent1"/>
                </a:solidFill>
                <a:latin typeface="Canaccord Effra Light" panose="020B0403020203020204" pitchFamily="34" charset="0"/>
                <a:ea typeface="+mn-ea"/>
                <a:cs typeface="+mn-cs"/>
              </a:defRPr>
            </a:lvl1pPr>
            <a:lvl2pPr marL="914400" lvl="1" indent="-317500" algn="l" defTabSz="914400" rtl="0" eaLnBrk="1" latinLnBrk="0" hangingPunct="1">
              <a:lnSpc>
                <a:spcPct val="100000"/>
              </a:lnSpc>
              <a:spcBef>
                <a:spcPts val="1600"/>
              </a:spcBef>
              <a:spcAft>
                <a:spcPts val="0"/>
              </a:spcAft>
              <a:buSzPts val="1400"/>
              <a:buFont typeface="Arial" pitchFamily="34" charset="0"/>
              <a:buChar char="○"/>
              <a:defRPr sz="1200" kern="1200">
                <a:solidFill>
                  <a:schemeClr val="tx1"/>
                </a:solidFill>
                <a:latin typeface="Canaccord Effra Light" panose="020B0403020203020204" pitchFamily="34" charset="0"/>
                <a:ea typeface="+mn-ea"/>
                <a:cs typeface="+mn-cs"/>
              </a:defRPr>
            </a:lvl2pPr>
            <a:lvl3pPr marL="1371600" lvl="2" indent="-317500" algn="l" defTabSz="914400" rtl="0" eaLnBrk="1" latinLnBrk="0" hangingPunct="1">
              <a:lnSpc>
                <a:spcPct val="100000"/>
              </a:lnSpc>
              <a:spcBef>
                <a:spcPts val="1600"/>
              </a:spcBef>
              <a:spcAft>
                <a:spcPts val="0"/>
              </a:spcAft>
              <a:buClr>
                <a:schemeClr val="accent1"/>
              </a:buClr>
              <a:buSzPts val="1400"/>
              <a:buFont typeface="Wingdings" pitchFamily="2" charset="2"/>
              <a:buChar char="■"/>
              <a:defRPr sz="1200" kern="1200">
                <a:solidFill>
                  <a:schemeClr val="tx1"/>
                </a:solidFill>
                <a:latin typeface="Canaccord Effra Light" panose="020B0403020203020204" pitchFamily="34" charset="0"/>
                <a:ea typeface="+mn-ea"/>
                <a:cs typeface="+mn-cs"/>
              </a:defRPr>
            </a:lvl3pPr>
            <a:lvl4pPr marL="1828800" lvl="3" indent="-317500" algn="l" defTabSz="914400" rtl="0" eaLnBrk="1" latinLnBrk="0" hangingPunct="1">
              <a:lnSpc>
                <a:spcPct val="100000"/>
              </a:lnSpc>
              <a:spcBef>
                <a:spcPts val="1600"/>
              </a:spcBef>
              <a:spcAft>
                <a:spcPts val="0"/>
              </a:spcAft>
              <a:buClr>
                <a:schemeClr val="accent1"/>
              </a:buClr>
              <a:buSzPts val="1400"/>
              <a:buFont typeface="Symbol" pitchFamily="18" charset="2"/>
              <a:buChar char="●"/>
              <a:tabLst/>
              <a:defRPr sz="1200" kern="1200">
                <a:solidFill>
                  <a:schemeClr val="tx1"/>
                </a:solidFill>
                <a:latin typeface="Canaccord Effra Light" panose="020B0403020203020204" pitchFamily="34" charset="0"/>
                <a:ea typeface="+mn-ea"/>
                <a:cs typeface="+mn-cs"/>
              </a:defRPr>
            </a:lvl4pPr>
            <a:lvl5pPr marL="2286000" lvl="4" indent="-317500" algn="l" defTabSz="914400" rtl="0" eaLnBrk="1" latinLnBrk="0" hangingPunct="1">
              <a:lnSpc>
                <a:spcPct val="100000"/>
              </a:lnSpc>
              <a:spcBef>
                <a:spcPts val="1600"/>
              </a:spcBef>
              <a:spcAft>
                <a:spcPts val="0"/>
              </a:spcAft>
              <a:buClr>
                <a:schemeClr val="accent1"/>
              </a:buClr>
              <a:buSzPts val="1400"/>
              <a:buFont typeface="Wingdings" pitchFamily="2" charset="2"/>
              <a:buChar char="○"/>
              <a:defRPr sz="1200" kern="1200">
                <a:solidFill>
                  <a:schemeClr val="tx1"/>
                </a:solidFill>
                <a:latin typeface="Canaccord Effra Light" panose="020B0403020203020204" pitchFamily="34" charset="0"/>
                <a:ea typeface="+mn-ea"/>
                <a:cs typeface="+mn-cs"/>
              </a:defRPr>
            </a:lvl5pPr>
            <a:lvl6pPr marL="2743200" lvl="5" indent="-317500" algn="l" defTabSz="914400" rtl="0" eaLnBrk="1" latinLnBrk="0" hangingPunct="1">
              <a:lnSpc>
                <a:spcPct val="100000"/>
              </a:lnSpc>
              <a:spcBef>
                <a:spcPts val="1600"/>
              </a:spcBef>
              <a:spcAft>
                <a:spcPts val="0"/>
              </a:spcAft>
              <a:buClr>
                <a:schemeClr val="accent1"/>
              </a:buClr>
              <a:buSzPts val="1400"/>
              <a:buFont typeface="Symbol" pitchFamily="18" charset="2"/>
              <a:buChar char="■"/>
              <a:defRPr sz="1200" kern="1200">
                <a:solidFill>
                  <a:schemeClr val="tx1"/>
                </a:solidFill>
                <a:latin typeface="Canaccord Effra Light" panose="020B0403020203020204" pitchFamily="34" charset="0"/>
                <a:ea typeface="+mn-ea"/>
                <a:cs typeface="+mn-cs"/>
              </a:defRPr>
            </a:lvl6pPr>
            <a:lvl7pPr marL="3200400" lvl="6" indent="-317500" algn="l" defTabSz="914400" rtl="0" eaLnBrk="1" latinLnBrk="0" hangingPunct="1">
              <a:lnSpc>
                <a:spcPct val="105000"/>
              </a:lnSpc>
              <a:spcBef>
                <a:spcPts val="1600"/>
              </a:spcBef>
              <a:spcAft>
                <a:spcPts val="0"/>
              </a:spcAft>
              <a:buClr>
                <a:schemeClr val="accent1"/>
              </a:buClr>
              <a:buSzPts val="1400"/>
              <a:buFont typeface="Wingdings" pitchFamily="2" charset="2"/>
              <a:buChar char="●"/>
              <a:defRPr sz="1000" kern="1200" baseline="0">
                <a:solidFill>
                  <a:schemeClr val="tx1"/>
                </a:solidFill>
                <a:latin typeface="+mn-lt"/>
                <a:ea typeface="+mn-ea"/>
                <a:cs typeface="+mn-cs"/>
              </a:defRPr>
            </a:lvl7pPr>
            <a:lvl8pPr marL="3657600" lvl="7" indent="-317500" algn="l" defTabSz="914400" rtl="0" eaLnBrk="1" latinLnBrk="0" hangingPunct="1">
              <a:spcBef>
                <a:spcPts val="1600"/>
              </a:spcBef>
              <a:spcAft>
                <a:spcPts val="0"/>
              </a:spcAft>
              <a:buSzPts val="1400"/>
              <a:buFont typeface="Arial" pitchFamily="34" charset="0"/>
              <a:buChar char="○"/>
              <a:defRPr sz="1000" kern="1200">
                <a:solidFill>
                  <a:schemeClr val="tx1"/>
                </a:solidFill>
                <a:latin typeface="+mn-lt"/>
                <a:ea typeface="+mn-ea"/>
                <a:cs typeface="+mn-cs"/>
              </a:defRPr>
            </a:lvl8pPr>
            <a:lvl9pPr marL="4114800" lvl="8" indent="-317500" algn="l" defTabSz="914400" rtl="0" eaLnBrk="1" latinLnBrk="0" hangingPunct="1">
              <a:spcBef>
                <a:spcPts val="1600"/>
              </a:spcBef>
              <a:spcAft>
                <a:spcPts val="1600"/>
              </a:spcAft>
              <a:buSzPts val="1400"/>
              <a:buFont typeface="Arial" pitchFamily="34" charset="0"/>
              <a:buChar char="■"/>
              <a:defRPr sz="2000" kern="1200">
                <a:solidFill>
                  <a:schemeClr val="tx1"/>
                </a:solidFill>
                <a:latin typeface="+mn-lt"/>
                <a:ea typeface="+mn-ea"/>
                <a:cs typeface="+mn-cs"/>
              </a:defRPr>
            </a:lvl9pPr>
          </a:lstStyle>
          <a:p>
            <a:pPr marL="114300" indent="0">
              <a:buFont typeface="Arial" pitchFamily="34" charset="0"/>
              <a:buNone/>
            </a:pPr>
            <a:r>
              <a:rPr lang="en-US" sz="2000" b="1" dirty="0">
                <a:solidFill>
                  <a:schemeClr val="tx1"/>
                </a:solidFill>
              </a:rPr>
              <a:t>Alternatives have several key advantages:</a:t>
            </a:r>
          </a:p>
          <a:p>
            <a:pPr marL="114300" indent="0">
              <a:buFont typeface="Arial" pitchFamily="34" charset="0"/>
              <a:buNone/>
            </a:pPr>
            <a:endParaRPr lang="en-US" sz="2000" b="1" dirty="0">
              <a:solidFill>
                <a:schemeClr val="tx1"/>
              </a:solidFill>
            </a:endParaRPr>
          </a:p>
          <a:p>
            <a:pPr>
              <a:buFont typeface="Arial" panose="020B0604020202020204" pitchFamily="34" charset="0"/>
              <a:buChar char="•"/>
            </a:pPr>
            <a:r>
              <a:rPr lang="en-US" sz="2000" b="1" dirty="0">
                <a:solidFill>
                  <a:schemeClr val="tx1"/>
                </a:solidFill>
              </a:rPr>
              <a:t>Extremely tax efficient </a:t>
            </a:r>
          </a:p>
          <a:p>
            <a:pPr lvl="1">
              <a:buFont typeface="Arial" panose="020B0604020202020204" pitchFamily="34" charset="0"/>
              <a:buChar char="•"/>
            </a:pPr>
            <a:r>
              <a:rPr lang="en-US" sz="2100" b="1" dirty="0">
                <a:solidFill>
                  <a:schemeClr val="tx1"/>
                </a:solidFill>
              </a:rPr>
              <a:t>Payment Classified as Return of Capital – not taxable in year it is received. Becomes a deferred Capital Gain, eventually be taxed at 25%</a:t>
            </a:r>
          </a:p>
          <a:p>
            <a:pPr>
              <a:buFont typeface="Arial" panose="020B0604020202020204" pitchFamily="34" charset="0"/>
              <a:buChar char="•"/>
            </a:pPr>
            <a:endParaRPr lang="en-US" sz="2000" b="1" dirty="0">
              <a:solidFill>
                <a:schemeClr val="tx1"/>
              </a:solidFill>
            </a:endParaRPr>
          </a:p>
          <a:p>
            <a:pPr>
              <a:buFont typeface="Arial" panose="020B0604020202020204" pitchFamily="34" charset="0"/>
              <a:buChar char="•"/>
            </a:pPr>
            <a:r>
              <a:rPr lang="en-US" sz="2000" b="1" dirty="0">
                <a:solidFill>
                  <a:schemeClr val="tx1"/>
                </a:solidFill>
              </a:rPr>
              <a:t>Significantly enhanced diversification</a:t>
            </a:r>
          </a:p>
          <a:p>
            <a:pPr>
              <a:buFont typeface="Arial" panose="020B0604020202020204" pitchFamily="34" charset="0"/>
              <a:buChar char="•"/>
            </a:pPr>
            <a:endParaRPr lang="en-US" sz="2000" b="1" dirty="0">
              <a:solidFill>
                <a:schemeClr val="tx1"/>
              </a:solidFill>
            </a:endParaRPr>
          </a:p>
          <a:p>
            <a:pPr>
              <a:buFont typeface="Arial" panose="020B0604020202020204" pitchFamily="34" charset="0"/>
              <a:buChar char="•"/>
            </a:pPr>
            <a:r>
              <a:rPr lang="en-US" sz="2000" b="1" dirty="0">
                <a:solidFill>
                  <a:schemeClr val="tx1"/>
                </a:solidFill>
              </a:rPr>
              <a:t>Very low correlation to traditional stock markets </a:t>
            </a:r>
          </a:p>
          <a:p>
            <a:pPr>
              <a:buFont typeface="Arial" panose="020B0604020202020204" pitchFamily="34" charset="0"/>
              <a:buChar char="•"/>
            </a:pPr>
            <a:endParaRPr lang="en-US" sz="2000" b="1" dirty="0">
              <a:solidFill>
                <a:schemeClr val="tx1"/>
              </a:solidFill>
            </a:endParaRPr>
          </a:p>
          <a:p>
            <a:pPr>
              <a:buFont typeface="Arial" panose="020B0604020202020204" pitchFamily="34" charset="0"/>
              <a:buChar char="•"/>
            </a:pPr>
            <a:r>
              <a:rPr lang="en-US" sz="2000" b="1" dirty="0">
                <a:solidFill>
                  <a:schemeClr val="tx1"/>
                </a:solidFill>
              </a:rPr>
              <a:t>Very strong historical returns for the asset class</a:t>
            </a:r>
          </a:p>
          <a:p>
            <a:pPr marL="114300" indent="0">
              <a:buFont typeface="Arial" pitchFamily="34" charset="0"/>
              <a:buNone/>
            </a:pPr>
            <a:endParaRPr lang="en-US" sz="2000" b="1" dirty="0">
              <a:solidFill>
                <a:schemeClr val="tx1"/>
              </a:solidFill>
            </a:endParaRPr>
          </a:p>
          <a:p>
            <a:pPr marL="114300" indent="0">
              <a:buFont typeface="Arial" pitchFamily="34" charset="0"/>
              <a:buNone/>
            </a:pPr>
            <a:endParaRPr lang="en-US" sz="2000" b="1" dirty="0">
              <a:solidFill>
                <a:schemeClr val="tx1"/>
              </a:solidFill>
            </a:endParaRPr>
          </a:p>
          <a:p>
            <a:pPr marL="114300" indent="0">
              <a:buFont typeface="Arial" pitchFamily="34" charset="0"/>
              <a:buNone/>
            </a:pPr>
            <a:endParaRPr lang="en-US" sz="2000" b="1" dirty="0">
              <a:solidFill>
                <a:schemeClr val="tx1"/>
              </a:solidFill>
            </a:endParaRPr>
          </a:p>
          <a:p>
            <a:pPr marL="114300" indent="0">
              <a:buFont typeface="Arial" pitchFamily="34" charset="0"/>
              <a:buNone/>
            </a:pPr>
            <a:endParaRPr lang="en-US" dirty="0"/>
          </a:p>
        </p:txBody>
      </p:sp>
    </p:spTree>
    <p:extLst>
      <p:ext uri="{BB962C8B-B14F-4D97-AF65-F5344CB8AC3E}">
        <p14:creationId xmlns:p14="http://schemas.microsoft.com/office/powerpoint/2010/main" val="353244610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FD899E-742C-4F81-B2E7-8D3B6C220A33}"/>
              </a:ext>
            </a:extLst>
          </p:cNvPr>
          <p:cNvSpPr>
            <a:spLocks noGrp="1"/>
          </p:cNvSpPr>
          <p:nvPr>
            <p:ph type="title"/>
          </p:nvPr>
        </p:nvSpPr>
        <p:spPr>
          <a:xfrm>
            <a:off x="647700" y="593367"/>
            <a:ext cx="8184600" cy="692508"/>
          </a:xfrm>
        </p:spPr>
        <p:txBody>
          <a:bodyPr/>
          <a:lstStyle/>
          <a:p>
            <a:pPr algn="ctr"/>
            <a:r>
              <a:rPr lang="en-US" sz="3200" b="1" dirty="0">
                <a:solidFill>
                  <a:srgbClr val="00617F"/>
                </a:solidFill>
              </a:rPr>
              <a:t>Example – Rise Properties</a:t>
            </a:r>
          </a:p>
        </p:txBody>
      </p:sp>
      <p:sp>
        <p:nvSpPr>
          <p:cNvPr id="3" name="Text Placeholder 2">
            <a:extLst>
              <a:ext uri="{FF2B5EF4-FFF2-40B4-BE49-F238E27FC236}">
                <a16:creationId xmlns:a16="http://schemas.microsoft.com/office/drawing/2014/main" id="{CD359770-54F3-41D0-BEF0-B18B5B057F01}"/>
              </a:ext>
            </a:extLst>
          </p:cNvPr>
          <p:cNvSpPr>
            <a:spLocks noGrp="1"/>
          </p:cNvSpPr>
          <p:nvPr>
            <p:ph type="body" idx="1"/>
          </p:nvPr>
        </p:nvSpPr>
        <p:spPr>
          <a:xfrm>
            <a:off x="727813" y="1662423"/>
            <a:ext cx="7744645" cy="4555200"/>
          </a:xfrm>
        </p:spPr>
        <p:txBody>
          <a:bodyPr/>
          <a:lstStyle/>
          <a:p>
            <a:pPr marL="114300" indent="0">
              <a:buNone/>
            </a:pPr>
            <a:endParaRPr lang="en-US" sz="2000" b="1" dirty="0">
              <a:solidFill>
                <a:schemeClr val="tx1"/>
              </a:solidFill>
            </a:endParaRPr>
          </a:p>
          <a:p>
            <a:pPr marL="114300" indent="0">
              <a:buNone/>
            </a:pPr>
            <a:endParaRPr lang="en-US" sz="2000" b="1" dirty="0">
              <a:solidFill>
                <a:schemeClr val="tx1"/>
              </a:solidFill>
            </a:endParaRPr>
          </a:p>
          <a:p>
            <a:pPr marL="114300" indent="0">
              <a:buNone/>
            </a:pPr>
            <a:endParaRPr lang="en-US" sz="2000" b="1" dirty="0">
              <a:solidFill>
                <a:schemeClr val="tx1"/>
              </a:solidFill>
            </a:endParaRPr>
          </a:p>
          <a:p>
            <a:pPr marL="114300" indent="0">
              <a:buNone/>
            </a:pPr>
            <a:endParaRPr lang="en-US" dirty="0"/>
          </a:p>
        </p:txBody>
      </p:sp>
      <p:sp>
        <p:nvSpPr>
          <p:cNvPr id="4" name="Slide Number Placeholder 3">
            <a:extLst>
              <a:ext uri="{FF2B5EF4-FFF2-40B4-BE49-F238E27FC236}">
                <a16:creationId xmlns:a16="http://schemas.microsoft.com/office/drawing/2014/main" id="{2AE6F2D6-6581-4EE7-B88A-31D15F801F37}"/>
              </a:ext>
            </a:extLst>
          </p:cNvPr>
          <p:cNvSpPr>
            <a:spLocks noGrp="1"/>
          </p:cNvSpPr>
          <p:nvPr>
            <p:ph type="sldNum" idx="12"/>
          </p:nvPr>
        </p:nvSpPr>
        <p:spPr/>
        <p:txBody>
          <a:bodyPr/>
          <a:lstStyle/>
          <a:p>
            <a:pPr>
              <a:spcBef>
                <a:spcPts val="0"/>
              </a:spcBef>
              <a:spcAft>
                <a:spcPts val="0"/>
              </a:spcAft>
            </a:pPr>
            <a:fld id="{00000000-1234-1234-1234-123412341234}" type="slidenum">
              <a:rPr lang="en" smtClean="0"/>
              <a:pPr>
                <a:spcBef>
                  <a:spcPts val="0"/>
                </a:spcBef>
                <a:spcAft>
                  <a:spcPts val="0"/>
                </a:spcAft>
              </a:pPr>
              <a:t>40</a:t>
            </a:fld>
            <a:endParaRPr lang="en"/>
          </a:p>
        </p:txBody>
      </p:sp>
      <p:sp>
        <p:nvSpPr>
          <p:cNvPr id="7" name="Text Placeholder 2">
            <a:extLst>
              <a:ext uri="{FF2B5EF4-FFF2-40B4-BE49-F238E27FC236}">
                <a16:creationId xmlns:a16="http://schemas.microsoft.com/office/drawing/2014/main" id="{2868C790-5F0E-434A-81A7-857CBE7E2886}"/>
              </a:ext>
            </a:extLst>
          </p:cNvPr>
          <p:cNvSpPr txBox="1">
            <a:spLocks/>
          </p:cNvSpPr>
          <p:nvPr/>
        </p:nvSpPr>
        <p:spPr>
          <a:xfrm>
            <a:off x="907734" y="1414773"/>
            <a:ext cx="7744645" cy="4555200"/>
          </a:xfrm>
          <a:prstGeom prst="rect">
            <a:avLst/>
          </a:prstGeom>
        </p:spPr>
        <p:txBody>
          <a:bodyPr spcFirstLastPara="1" vert="horz" wrap="square" lIns="91425" tIns="91425" rIns="91425" bIns="91425" rtlCol="0" anchor="t" anchorCtr="0">
            <a:noAutofit/>
          </a:bodyPr>
          <a:lstStyle>
            <a:lvl1pPr marL="457200" lvl="0" indent="-342900" algn="l" defTabSz="914400" rtl="0" eaLnBrk="1" latinLnBrk="0" hangingPunct="1">
              <a:lnSpc>
                <a:spcPct val="100000"/>
              </a:lnSpc>
              <a:spcBef>
                <a:spcPts val="0"/>
              </a:spcBef>
              <a:spcAft>
                <a:spcPts val="0"/>
              </a:spcAft>
              <a:buSzPts val="1800"/>
              <a:buFont typeface="Arial" pitchFamily="34" charset="0"/>
              <a:buChar char="●"/>
              <a:defRPr sz="1100" b="0" kern="1200">
                <a:solidFill>
                  <a:schemeClr val="accent1"/>
                </a:solidFill>
                <a:latin typeface="Canaccord Effra Light" panose="020B0403020203020204" pitchFamily="34" charset="0"/>
                <a:ea typeface="+mn-ea"/>
                <a:cs typeface="+mn-cs"/>
              </a:defRPr>
            </a:lvl1pPr>
            <a:lvl2pPr marL="914400" lvl="1" indent="-317500" algn="l" defTabSz="914400" rtl="0" eaLnBrk="1" latinLnBrk="0" hangingPunct="1">
              <a:lnSpc>
                <a:spcPct val="100000"/>
              </a:lnSpc>
              <a:spcBef>
                <a:spcPts val="1600"/>
              </a:spcBef>
              <a:spcAft>
                <a:spcPts val="0"/>
              </a:spcAft>
              <a:buSzPts val="1400"/>
              <a:buFont typeface="Arial" pitchFamily="34" charset="0"/>
              <a:buChar char="○"/>
              <a:defRPr sz="1200" kern="1200">
                <a:solidFill>
                  <a:schemeClr val="tx1"/>
                </a:solidFill>
                <a:latin typeface="Canaccord Effra Light" panose="020B0403020203020204" pitchFamily="34" charset="0"/>
                <a:ea typeface="+mn-ea"/>
                <a:cs typeface="+mn-cs"/>
              </a:defRPr>
            </a:lvl2pPr>
            <a:lvl3pPr marL="1371600" lvl="2" indent="-317500" algn="l" defTabSz="914400" rtl="0" eaLnBrk="1" latinLnBrk="0" hangingPunct="1">
              <a:lnSpc>
                <a:spcPct val="100000"/>
              </a:lnSpc>
              <a:spcBef>
                <a:spcPts val="1600"/>
              </a:spcBef>
              <a:spcAft>
                <a:spcPts val="0"/>
              </a:spcAft>
              <a:buClr>
                <a:schemeClr val="accent1"/>
              </a:buClr>
              <a:buSzPts val="1400"/>
              <a:buFont typeface="Wingdings" pitchFamily="2" charset="2"/>
              <a:buChar char="■"/>
              <a:defRPr sz="1200" kern="1200">
                <a:solidFill>
                  <a:schemeClr val="tx1"/>
                </a:solidFill>
                <a:latin typeface="Canaccord Effra Light" panose="020B0403020203020204" pitchFamily="34" charset="0"/>
                <a:ea typeface="+mn-ea"/>
                <a:cs typeface="+mn-cs"/>
              </a:defRPr>
            </a:lvl3pPr>
            <a:lvl4pPr marL="1828800" lvl="3" indent="-317500" algn="l" defTabSz="914400" rtl="0" eaLnBrk="1" latinLnBrk="0" hangingPunct="1">
              <a:lnSpc>
                <a:spcPct val="100000"/>
              </a:lnSpc>
              <a:spcBef>
                <a:spcPts val="1600"/>
              </a:spcBef>
              <a:spcAft>
                <a:spcPts val="0"/>
              </a:spcAft>
              <a:buClr>
                <a:schemeClr val="accent1"/>
              </a:buClr>
              <a:buSzPts val="1400"/>
              <a:buFont typeface="Symbol" pitchFamily="18" charset="2"/>
              <a:buChar char="●"/>
              <a:tabLst/>
              <a:defRPr sz="1200" kern="1200">
                <a:solidFill>
                  <a:schemeClr val="tx1"/>
                </a:solidFill>
                <a:latin typeface="Canaccord Effra Light" panose="020B0403020203020204" pitchFamily="34" charset="0"/>
                <a:ea typeface="+mn-ea"/>
                <a:cs typeface="+mn-cs"/>
              </a:defRPr>
            </a:lvl4pPr>
            <a:lvl5pPr marL="2286000" lvl="4" indent="-317500" algn="l" defTabSz="914400" rtl="0" eaLnBrk="1" latinLnBrk="0" hangingPunct="1">
              <a:lnSpc>
                <a:spcPct val="100000"/>
              </a:lnSpc>
              <a:spcBef>
                <a:spcPts val="1600"/>
              </a:spcBef>
              <a:spcAft>
                <a:spcPts val="0"/>
              </a:spcAft>
              <a:buClr>
                <a:schemeClr val="accent1"/>
              </a:buClr>
              <a:buSzPts val="1400"/>
              <a:buFont typeface="Wingdings" pitchFamily="2" charset="2"/>
              <a:buChar char="○"/>
              <a:defRPr sz="1200" kern="1200">
                <a:solidFill>
                  <a:schemeClr val="tx1"/>
                </a:solidFill>
                <a:latin typeface="Canaccord Effra Light" panose="020B0403020203020204" pitchFamily="34" charset="0"/>
                <a:ea typeface="+mn-ea"/>
                <a:cs typeface="+mn-cs"/>
              </a:defRPr>
            </a:lvl5pPr>
            <a:lvl6pPr marL="2743200" lvl="5" indent="-317500" algn="l" defTabSz="914400" rtl="0" eaLnBrk="1" latinLnBrk="0" hangingPunct="1">
              <a:lnSpc>
                <a:spcPct val="100000"/>
              </a:lnSpc>
              <a:spcBef>
                <a:spcPts val="1600"/>
              </a:spcBef>
              <a:spcAft>
                <a:spcPts val="0"/>
              </a:spcAft>
              <a:buClr>
                <a:schemeClr val="accent1"/>
              </a:buClr>
              <a:buSzPts val="1400"/>
              <a:buFont typeface="Symbol" pitchFamily="18" charset="2"/>
              <a:buChar char="■"/>
              <a:defRPr sz="1200" kern="1200">
                <a:solidFill>
                  <a:schemeClr val="tx1"/>
                </a:solidFill>
                <a:latin typeface="Canaccord Effra Light" panose="020B0403020203020204" pitchFamily="34" charset="0"/>
                <a:ea typeface="+mn-ea"/>
                <a:cs typeface="+mn-cs"/>
              </a:defRPr>
            </a:lvl6pPr>
            <a:lvl7pPr marL="3200400" lvl="6" indent="-317500" algn="l" defTabSz="914400" rtl="0" eaLnBrk="1" latinLnBrk="0" hangingPunct="1">
              <a:lnSpc>
                <a:spcPct val="105000"/>
              </a:lnSpc>
              <a:spcBef>
                <a:spcPts val="1600"/>
              </a:spcBef>
              <a:spcAft>
                <a:spcPts val="0"/>
              </a:spcAft>
              <a:buClr>
                <a:schemeClr val="accent1"/>
              </a:buClr>
              <a:buSzPts val="1400"/>
              <a:buFont typeface="Wingdings" pitchFamily="2" charset="2"/>
              <a:buChar char="●"/>
              <a:defRPr sz="1000" kern="1200" baseline="0">
                <a:solidFill>
                  <a:schemeClr val="tx1"/>
                </a:solidFill>
                <a:latin typeface="+mn-lt"/>
                <a:ea typeface="+mn-ea"/>
                <a:cs typeface="+mn-cs"/>
              </a:defRPr>
            </a:lvl7pPr>
            <a:lvl8pPr marL="3657600" lvl="7" indent="-317500" algn="l" defTabSz="914400" rtl="0" eaLnBrk="1" latinLnBrk="0" hangingPunct="1">
              <a:spcBef>
                <a:spcPts val="1600"/>
              </a:spcBef>
              <a:spcAft>
                <a:spcPts val="0"/>
              </a:spcAft>
              <a:buSzPts val="1400"/>
              <a:buFont typeface="Arial" pitchFamily="34" charset="0"/>
              <a:buChar char="○"/>
              <a:defRPr sz="1000" kern="1200">
                <a:solidFill>
                  <a:schemeClr val="tx1"/>
                </a:solidFill>
                <a:latin typeface="+mn-lt"/>
                <a:ea typeface="+mn-ea"/>
                <a:cs typeface="+mn-cs"/>
              </a:defRPr>
            </a:lvl8pPr>
            <a:lvl9pPr marL="4114800" lvl="8" indent="-317500" algn="l" defTabSz="914400" rtl="0" eaLnBrk="1" latinLnBrk="0" hangingPunct="1">
              <a:spcBef>
                <a:spcPts val="1600"/>
              </a:spcBef>
              <a:spcAft>
                <a:spcPts val="1600"/>
              </a:spcAft>
              <a:buSzPts val="1400"/>
              <a:buFont typeface="Arial" pitchFamily="34" charset="0"/>
              <a:buChar char="■"/>
              <a:defRPr sz="2000" kern="1200">
                <a:solidFill>
                  <a:schemeClr val="tx1"/>
                </a:solidFill>
                <a:latin typeface="+mn-lt"/>
                <a:ea typeface="+mn-ea"/>
                <a:cs typeface="+mn-cs"/>
              </a:defRPr>
            </a:lvl9pPr>
          </a:lstStyle>
          <a:p>
            <a:pPr marL="114300" indent="0">
              <a:buFont typeface="Arial" pitchFamily="34" charset="0"/>
              <a:buNone/>
            </a:pPr>
            <a:endParaRPr lang="en-US" sz="2000" b="1" dirty="0">
              <a:solidFill>
                <a:schemeClr val="tx1"/>
              </a:solidFill>
            </a:endParaRPr>
          </a:p>
          <a:p>
            <a:pPr marL="114300" indent="0">
              <a:buFont typeface="Arial" pitchFamily="34" charset="0"/>
              <a:buNone/>
            </a:pPr>
            <a:endParaRPr lang="en-US" sz="2000" b="1" dirty="0">
              <a:solidFill>
                <a:schemeClr val="tx1"/>
              </a:solidFill>
            </a:endParaRPr>
          </a:p>
          <a:p>
            <a:pPr marL="114300" indent="0">
              <a:buFont typeface="Arial" pitchFamily="34" charset="0"/>
              <a:buNone/>
            </a:pPr>
            <a:endParaRPr lang="en-US" sz="2000" b="1" dirty="0">
              <a:solidFill>
                <a:schemeClr val="tx1"/>
              </a:solidFill>
            </a:endParaRPr>
          </a:p>
          <a:p>
            <a:pPr marL="114300" indent="0">
              <a:buFont typeface="Arial" pitchFamily="34" charset="0"/>
              <a:buNone/>
            </a:pPr>
            <a:endParaRPr lang="en-US" dirty="0"/>
          </a:p>
        </p:txBody>
      </p:sp>
      <p:pic>
        <p:nvPicPr>
          <p:cNvPr id="8" name="Picture 7">
            <a:extLst>
              <a:ext uri="{FF2B5EF4-FFF2-40B4-BE49-F238E27FC236}">
                <a16:creationId xmlns:a16="http://schemas.microsoft.com/office/drawing/2014/main" id="{EC912D4E-18C5-4972-A75E-DF2F4CCD3CE1}"/>
              </a:ext>
            </a:extLst>
          </p:cNvPr>
          <p:cNvPicPr>
            <a:picLocks noChangeAspect="1"/>
          </p:cNvPicPr>
          <p:nvPr/>
        </p:nvPicPr>
        <p:blipFill>
          <a:blip r:embed="rId3"/>
          <a:stretch>
            <a:fillRect/>
          </a:stretch>
        </p:blipFill>
        <p:spPr>
          <a:xfrm>
            <a:off x="1584302" y="1474149"/>
            <a:ext cx="5975395" cy="4555200"/>
          </a:xfrm>
          <a:prstGeom prst="rect">
            <a:avLst/>
          </a:prstGeom>
        </p:spPr>
      </p:pic>
      <p:sp>
        <p:nvSpPr>
          <p:cNvPr id="5" name="Oval 4">
            <a:extLst>
              <a:ext uri="{FF2B5EF4-FFF2-40B4-BE49-F238E27FC236}">
                <a16:creationId xmlns:a16="http://schemas.microsoft.com/office/drawing/2014/main" id="{9FB7A0FC-3B68-473F-9A64-EDDAE84A4A94}"/>
              </a:ext>
            </a:extLst>
          </p:cNvPr>
          <p:cNvSpPr/>
          <p:nvPr/>
        </p:nvSpPr>
        <p:spPr>
          <a:xfrm>
            <a:off x="5976607" y="2461846"/>
            <a:ext cx="1115367" cy="1115367"/>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23395745"/>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FD899E-742C-4F81-B2E7-8D3B6C220A33}"/>
              </a:ext>
            </a:extLst>
          </p:cNvPr>
          <p:cNvSpPr>
            <a:spLocks noGrp="1"/>
          </p:cNvSpPr>
          <p:nvPr>
            <p:ph type="title"/>
          </p:nvPr>
        </p:nvSpPr>
        <p:spPr>
          <a:xfrm>
            <a:off x="647700" y="593367"/>
            <a:ext cx="8184600" cy="692508"/>
          </a:xfrm>
        </p:spPr>
        <p:txBody>
          <a:bodyPr/>
          <a:lstStyle/>
          <a:p>
            <a:pPr algn="ctr"/>
            <a:r>
              <a:rPr lang="en-US" sz="3200" b="1" dirty="0">
                <a:solidFill>
                  <a:srgbClr val="00617F"/>
                </a:solidFill>
              </a:rPr>
              <a:t>Example – Centurion REIT</a:t>
            </a:r>
          </a:p>
        </p:txBody>
      </p:sp>
      <p:sp>
        <p:nvSpPr>
          <p:cNvPr id="3" name="Text Placeholder 2">
            <a:extLst>
              <a:ext uri="{FF2B5EF4-FFF2-40B4-BE49-F238E27FC236}">
                <a16:creationId xmlns:a16="http://schemas.microsoft.com/office/drawing/2014/main" id="{CD359770-54F3-41D0-BEF0-B18B5B057F01}"/>
              </a:ext>
            </a:extLst>
          </p:cNvPr>
          <p:cNvSpPr>
            <a:spLocks noGrp="1"/>
          </p:cNvSpPr>
          <p:nvPr>
            <p:ph type="body" idx="1"/>
          </p:nvPr>
        </p:nvSpPr>
        <p:spPr>
          <a:xfrm>
            <a:off x="727813" y="1662423"/>
            <a:ext cx="7744645" cy="4555200"/>
          </a:xfrm>
        </p:spPr>
        <p:txBody>
          <a:bodyPr/>
          <a:lstStyle/>
          <a:p>
            <a:pPr marL="114300" indent="0">
              <a:buNone/>
            </a:pPr>
            <a:endParaRPr lang="en-US" sz="2000" b="1" dirty="0">
              <a:solidFill>
                <a:schemeClr val="tx1"/>
              </a:solidFill>
            </a:endParaRPr>
          </a:p>
          <a:p>
            <a:pPr marL="114300" indent="0">
              <a:buNone/>
            </a:pPr>
            <a:endParaRPr lang="en-US" sz="2000" b="1" dirty="0">
              <a:solidFill>
                <a:schemeClr val="tx1"/>
              </a:solidFill>
            </a:endParaRPr>
          </a:p>
          <a:p>
            <a:pPr marL="114300" indent="0">
              <a:buNone/>
            </a:pPr>
            <a:endParaRPr lang="en-US" sz="2000" b="1" dirty="0">
              <a:solidFill>
                <a:schemeClr val="tx1"/>
              </a:solidFill>
            </a:endParaRPr>
          </a:p>
          <a:p>
            <a:pPr marL="114300" indent="0">
              <a:buNone/>
            </a:pPr>
            <a:endParaRPr lang="en-US" dirty="0"/>
          </a:p>
        </p:txBody>
      </p:sp>
      <p:sp>
        <p:nvSpPr>
          <p:cNvPr id="4" name="Slide Number Placeholder 3">
            <a:extLst>
              <a:ext uri="{FF2B5EF4-FFF2-40B4-BE49-F238E27FC236}">
                <a16:creationId xmlns:a16="http://schemas.microsoft.com/office/drawing/2014/main" id="{2AE6F2D6-6581-4EE7-B88A-31D15F801F37}"/>
              </a:ext>
            </a:extLst>
          </p:cNvPr>
          <p:cNvSpPr>
            <a:spLocks noGrp="1"/>
          </p:cNvSpPr>
          <p:nvPr>
            <p:ph type="sldNum" idx="12"/>
          </p:nvPr>
        </p:nvSpPr>
        <p:spPr/>
        <p:txBody>
          <a:bodyPr/>
          <a:lstStyle/>
          <a:p>
            <a:pPr>
              <a:spcBef>
                <a:spcPts val="0"/>
              </a:spcBef>
              <a:spcAft>
                <a:spcPts val="0"/>
              </a:spcAft>
            </a:pPr>
            <a:fld id="{00000000-1234-1234-1234-123412341234}" type="slidenum">
              <a:rPr lang="en" smtClean="0"/>
              <a:pPr>
                <a:spcBef>
                  <a:spcPts val="0"/>
                </a:spcBef>
                <a:spcAft>
                  <a:spcPts val="0"/>
                </a:spcAft>
              </a:pPr>
              <a:t>41</a:t>
            </a:fld>
            <a:endParaRPr lang="en"/>
          </a:p>
        </p:txBody>
      </p:sp>
      <p:sp>
        <p:nvSpPr>
          <p:cNvPr id="7" name="Text Placeholder 2">
            <a:extLst>
              <a:ext uri="{FF2B5EF4-FFF2-40B4-BE49-F238E27FC236}">
                <a16:creationId xmlns:a16="http://schemas.microsoft.com/office/drawing/2014/main" id="{2868C790-5F0E-434A-81A7-857CBE7E2886}"/>
              </a:ext>
            </a:extLst>
          </p:cNvPr>
          <p:cNvSpPr txBox="1">
            <a:spLocks/>
          </p:cNvSpPr>
          <p:nvPr/>
        </p:nvSpPr>
        <p:spPr>
          <a:xfrm>
            <a:off x="907734" y="1414773"/>
            <a:ext cx="7744645" cy="4555200"/>
          </a:xfrm>
          <a:prstGeom prst="rect">
            <a:avLst/>
          </a:prstGeom>
        </p:spPr>
        <p:txBody>
          <a:bodyPr spcFirstLastPara="1" vert="horz" wrap="square" lIns="91425" tIns="91425" rIns="91425" bIns="91425" rtlCol="0" anchor="t" anchorCtr="0">
            <a:noAutofit/>
          </a:bodyPr>
          <a:lstStyle>
            <a:lvl1pPr marL="457200" lvl="0" indent="-342900" algn="l" defTabSz="914400" rtl="0" eaLnBrk="1" latinLnBrk="0" hangingPunct="1">
              <a:lnSpc>
                <a:spcPct val="100000"/>
              </a:lnSpc>
              <a:spcBef>
                <a:spcPts val="0"/>
              </a:spcBef>
              <a:spcAft>
                <a:spcPts val="0"/>
              </a:spcAft>
              <a:buSzPts val="1800"/>
              <a:buFont typeface="Arial" pitchFamily="34" charset="0"/>
              <a:buChar char="●"/>
              <a:defRPr sz="1100" b="0" kern="1200">
                <a:solidFill>
                  <a:schemeClr val="accent1"/>
                </a:solidFill>
                <a:latin typeface="Canaccord Effra Light" panose="020B0403020203020204" pitchFamily="34" charset="0"/>
                <a:ea typeface="+mn-ea"/>
                <a:cs typeface="+mn-cs"/>
              </a:defRPr>
            </a:lvl1pPr>
            <a:lvl2pPr marL="914400" lvl="1" indent="-317500" algn="l" defTabSz="914400" rtl="0" eaLnBrk="1" latinLnBrk="0" hangingPunct="1">
              <a:lnSpc>
                <a:spcPct val="100000"/>
              </a:lnSpc>
              <a:spcBef>
                <a:spcPts val="1600"/>
              </a:spcBef>
              <a:spcAft>
                <a:spcPts val="0"/>
              </a:spcAft>
              <a:buSzPts val="1400"/>
              <a:buFont typeface="Arial" pitchFamily="34" charset="0"/>
              <a:buChar char="○"/>
              <a:defRPr sz="1200" kern="1200">
                <a:solidFill>
                  <a:schemeClr val="tx1"/>
                </a:solidFill>
                <a:latin typeface="Canaccord Effra Light" panose="020B0403020203020204" pitchFamily="34" charset="0"/>
                <a:ea typeface="+mn-ea"/>
                <a:cs typeface="+mn-cs"/>
              </a:defRPr>
            </a:lvl2pPr>
            <a:lvl3pPr marL="1371600" lvl="2" indent="-317500" algn="l" defTabSz="914400" rtl="0" eaLnBrk="1" latinLnBrk="0" hangingPunct="1">
              <a:lnSpc>
                <a:spcPct val="100000"/>
              </a:lnSpc>
              <a:spcBef>
                <a:spcPts val="1600"/>
              </a:spcBef>
              <a:spcAft>
                <a:spcPts val="0"/>
              </a:spcAft>
              <a:buClr>
                <a:schemeClr val="accent1"/>
              </a:buClr>
              <a:buSzPts val="1400"/>
              <a:buFont typeface="Wingdings" pitchFamily="2" charset="2"/>
              <a:buChar char="■"/>
              <a:defRPr sz="1200" kern="1200">
                <a:solidFill>
                  <a:schemeClr val="tx1"/>
                </a:solidFill>
                <a:latin typeface="Canaccord Effra Light" panose="020B0403020203020204" pitchFamily="34" charset="0"/>
                <a:ea typeface="+mn-ea"/>
                <a:cs typeface="+mn-cs"/>
              </a:defRPr>
            </a:lvl3pPr>
            <a:lvl4pPr marL="1828800" lvl="3" indent="-317500" algn="l" defTabSz="914400" rtl="0" eaLnBrk="1" latinLnBrk="0" hangingPunct="1">
              <a:lnSpc>
                <a:spcPct val="100000"/>
              </a:lnSpc>
              <a:spcBef>
                <a:spcPts val="1600"/>
              </a:spcBef>
              <a:spcAft>
                <a:spcPts val="0"/>
              </a:spcAft>
              <a:buClr>
                <a:schemeClr val="accent1"/>
              </a:buClr>
              <a:buSzPts val="1400"/>
              <a:buFont typeface="Symbol" pitchFamily="18" charset="2"/>
              <a:buChar char="●"/>
              <a:tabLst/>
              <a:defRPr sz="1200" kern="1200">
                <a:solidFill>
                  <a:schemeClr val="tx1"/>
                </a:solidFill>
                <a:latin typeface="Canaccord Effra Light" panose="020B0403020203020204" pitchFamily="34" charset="0"/>
                <a:ea typeface="+mn-ea"/>
                <a:cs typeface="+mn-cs"/>
              </a:defRPr>
            </a:lvl4pPr>
            <a:lvl5pPr marL="2286000" lvl="4" indent="-317500" algn="l" defTabSz="914400" rtl="0" eaLnBrk="1" latinLnBrk="0" hangingPunct="1">
              <a:lnSpc>
                <a:spcPct val="100000"/>
              </a:lnSpc>
              <a:spcBef>
                <a:spcPts val="1600"/>
              </a:spcBef>
              <a:spcAft>
                <a:spcPts val="0"/>
              </a:spcAft>
              <a:buClr>
                <a:schemeClr val="accent1"/>
              </a:buClr>
              <a:buSzPts val="1400"/>
              <a:buFont typeface="Wingdings" pitchFamily="2" charset="2"/>
              <a:buChar char="○"/>
              <a:defRPr sz="1200" kern="1200">
                <a:solidFill>
                  <a:schemeClr val="tx1"/>
                </a:solidFill>
                <a:latin typeface="Canaccord Effra Light" panose="020B0403020203020204" pitchFamily="34" charset="0"/>
                <a:ea typeface="+mn-ea"/>
                <a:cs typeface="+mn-cs"/>
              </a:defRPr>
            </a:lvl5pPr>
            <a:lvl6pPr marL="2743200" lvl="5" indent="-317500" algn="l" defTabSz="914400" rtl="0" eaLnBrk="1" latinLnBrk="0" hangingPunct="1">
              <a:lnSpc>
                <a:spcPct val="100000"/>
              </a:lnSpc>
              <a:spcBef>
                <a:spcPts val="1600"/>
              </a:spcBef>
              <a:spcAft>
                <a:spcPts val="0"/>
              </a:spcAft>
              <a:buClr>
                <a:schemeClr val="accent1"/>
              </a:buClr>
              <a:buSzPts val="1400"/>
              <a:buFont typeface="Symbol" pitchFamily="18" charset="2"/>
              <a:buChar char="■"/>
              <a:defRPr sz="1200" kern="1200">
                <a:solidFill>
                  <a:schemeClr val="tx1"/>
                </a:solidFill>
                <a:latin typeface="Canaccord Effra Light" panose="020B0403020203020204" pitchFamily="34" charset="0"/>
                <a:ea typeface="+mn-ea"/>
                <a:cs typeface="+mn-cs"/>
              </a:defRPr>
            </a:lvl6pPr>
            <a:lvl7pPr marL="3200400" lvl="6" indent="-317500" algn="l" defTabSz="914400" rtl="0" eaLnBrk="1" latinLnBrk="0" hangingPunct="1">
              <a:lnSpc>
                <a:spcPct val="105000"/>
              </a:lnSpc>
              <a:spcBef>
                <a:spcPts val="1600"/>
              </a:spcBef>
              <a:spcAft>
                <a:spcPts val="0"/>
              </a:spcAft>
              <a:buClr>
                <a:schemeClr val="accent1"/>
              </a:buClr>
              <a:buSzPts val="1400"/>
              <a:buFont typeface="Wingdings" pitchFamily="2" charset="2"/>
              <a:buChar char="●"/>
              <a:defRPr sz="1000" kern="1200" baseline="0">
                <a:solidFill>
                  <a:schemeClr val="tx1"/>
                </a:solidFill>
                <a:latin typeface="+mn-lt"/>
                <a:ea typeface="+mn-ea"/>
                <a:cs typeface="+mn-cs"/>
              </a:defRPr>
            </a:lvl7pPr>
            <a:lvl8pPr marL="3657600" lvl="7" indent="-317500" algn="l" defTabSz="914400" rtl="0" eaLnBrk="1" latinLnBrk="0" hangingPunct="1">
              <a:spcBef>
                <a:spcPts val="1600"/>
              </a:spcBef>
              <a:spcAft>
                <a:spcPts val="0"/>
              </a:spcAft>
              <a:buSzPts val="1400"/>
              <a:buFont typeface="Arial" pitchFamily="34" charset="0"/>
              <a:buChar char="○"/>
              <a:defRPr sz="1000" kern="1200">
                <a:solidFill>
                  <a:schemeClr val="tx1"/>
                </a:solidFill>
                <a:latin typeface="+mn-lt"/>
                <a:ea typeface="+mn-ea"/>
                <a:cs typeface="+mn-cs"/>
              </a:defRPr>
            </a:lvl8pPr>
            <a:lvl9pPr marL="4114800" lvl="8" indent="-317500" algn="l" defTabSz="914400" rtl="0" eaLnBrk="1" latinLnBrk="0" hangingPunct="1">
              <a:spcBef>
                <a:spcPts val="1600"/>
              </a:spcBef>
              <a:spcAft>
                <a:spcPts val="1600"/>
              </a:spcAft>
              <a:buSzPts val="1400"/>
              <a:buFont typeface="Arial" pitchFamily="34" charset="0"/>
              <a:buChar char="■"/>
              <a:defRPr sz="2000" kern="1200">
                <a:solidFill>
                  <a:schemeClr val="tx1"/>
                </a:solidFill>
                <a:latin typeface="+mn-lt"/>
                <a:ea typeface="+mn-ea"/>
                <a:cs typeface="+mn-cs"/>
              </a:defRPr>
            </a:lvl9pPr>
          </a:lstStyle>
          <a:p>
            <a:pPr marL="114300" indent="0">
              <a:buFont typeface="Arial" pitchFamily="34" charset="0"/>
              <a:buNone/>
            </a:pPr>
            <a:endParaRPr lang="en-US" sz="2000" b="1" dirty="0">
              <a:solidFill>
                <a:schemeClr val="tx1"/>
              </a:solidFill>
            </a:endParaRPr>
          </a:p>
          <a:p>
            <a:pPr marL="114300" indent="0">
              <a:buFont typeface="Arial" pitchFamily="34" charset="0"/>
              <a:buNone/>
            </a:pPr>
            <a:endParaRPr lang="en-US" sz="2000" b="1" dirty="0">
              <a:solidFill>
                <a:schemeClr val="tx1"/>
              </a:solidFill>
            </a:endParaRPr>
          </a:p>
          <a:p>
            <a:pPr marL="114300" indent="0">
              <a:buFont typeface="Arial" pitchFamily="34" charset="0"/>
              <a:buNone/>
            </a:pPr>
            <a:endParaRPr lang="en-US" sz="2000" b="1" dirty="0">
              <a:solidFill>
                <a:schemeClr val="tx1"/>
              </a:solidFill>
            </a:endParaRPr>
          </a:p>
          <a:p>
            <a:pPr marL="114300" indent="0">
              <a:buFont typeface="Arial" pitchFamily="34" charset="0"/>
              <a:buNone/>
            </a:pPr>
            <a:endParaRPr lang="en-US" dirty="0"/>
          </a:p>
        </p:txBody>
      </p:sp>
      <p:pic>
        <p:nvPicPr>
          <p:cNvPr id="5" name="Picture 4">
            <a:extLst>
              <a:ext uri="{FF2B5EF4-FFF2-40B4-BE49-F238E27FC236}">
                <a16:creationId xmlns:a16="http://schemas.microsoft.com/office/drawing/2014/main" id="{5F6C31C9-454B-489E-A37A-007FCE824F71}"/>
              </a:ext>
            </a:extLst>
          </p:cNvPr>
          <p:cNvPicPr>
            <a:picLocks noChangeAspect="1"/>
          </p:cNvPicPr>
          <p:nvPr/>
        </p:nvPicPr>
        <p:blipFill>
          <a:blip r:embed="rId3"/>
          <a:stretch>
            <a:fillRect/>
          </a:stretch>
        </p:blipFill>
        <p:spPr>
          <a:xfrm>
            <a:off x="1504510" y="1464081"/>
            <a:ext cx="6191249" cy="4634790"/>
          </a:xfrm>
          <a:prstGeom prst="rect">
            <a:avLst/>
          </a:prstGeom>
        </p:spPr>
      </p:pic>
      <p:sp>
        <p:nvSpPr>
          <p:cNvPr id="8" name="Oval 7">
            <a:extLst>
              <a:ext uri="{FF2B5EF4-FFF2-40B4-BE49-F238E27FC236}">
                <a16:creationId xmlns:a16="http://schemas.microsoft.com/office/drawing/2014/main" id="{252B6D1A-3C40-411E-AFB4-099A639F0271}"/>
              </a:ext>
            </a:extLst>
          </p:cNvPr>
          <p:cNvSpPr/>
          <p:nvPr/>
        </p:nvSpPr>
        <p:spPr>
          <a:xfrm>
            <a:off x="6501019" y="5052948"/>
            <a:ext cx="1115367" cy="1115367"/>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36675141"/>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FD899E-742C-4F81-B2E7-8D3B6C220A33}"/>
              </a:ext>
            </a:extLst>
          </p:cNvPr>
          <p:cNvSpPr>
            <a:spLocks noGrp="1"/>
          </p:cNvSpPr>
          <p:nvPr>
            <p:ph type="title"/>
          </p:nvPr>
        </p:nvSpPr>
        <p:spPr>
          <a:xfrm>
            <a:off x="647700" y="593367"/>
            <a:ext cx="8184600" cy="692508"/>
          </a:xfrm>
        </p:spPr>
        <p:txBody>
          <a:bodyPr/>
          <a:lstStyle/>
          <a:p>
            <a:pPr algn="ctr"/>
            <a:r>
              <a:rPr lang="en-US" sz="3200" b="1" dirty="0">
                <a:solidFill>
                  <a:srgbClr val="00617F"/>
                </a:solidFill>
              </a:rPr>
              <a:t>Uncorrelated Asset Class</a:t>
            </a:r>
          </a:p>
        </p:txBody>
      </p:sp>
      <p:sp>
        <p:nvSpPr>
          <p:cNvPr id="3" name="Text Placeholder 2">
            <a:extLst>
              <a:ext uri="{FF2B5EF4-FFF2-40B4-BE49-F238E27FC236}">
                <a16:creationId xmlns:a16="http://schemas.microsoft.com/office/drawing/2014/main" id="{CD359770-54F3-41D0-BEF0-B18B5B057F01}"/>
              </a:ext>
            </a:extLst>
          </p:cNvPr>
          <p:cNvSpPr>
            <a:spLocks noGrp="1"/>
          </p:cNvSpPr>
          <p:nvPr>
            <p:ph type="body" idx="1"/>
          </p:nvPr>
        </p:nvSpPr>
        <p:spPr>
          <a:xfrm>
            <a:off x="727813" y="1662423"/>
            <a:ext cx="7744645" cy="4555200"/>
          </a:xfrm>
        </p:spPr>
        <p:txBody>
          <a:bodyPr/>
          <a:lstStyle/>
          <a:p>
            <a:pPr marL="114300" indent="0">
              <a:buNone/>
            </a:pPr>
            <a:endParaRPr lang="en-US" sz="2000" b="1" dirty="0">
              <a:solidFill>
                <a:schemeClr val="tx1"/>
              </a:solidFill>
            </a:endParaRPr>
          </a:p>
          <a:p>
            <a:pPr marL="114300" indent="0">
              <a:buNone/>
            </a:pPr>
            <a:endParaRPr lang="en-US" sz="2000" b="1" dirty="0">
              <a:solidFill>
                <a:schemeClr val="tx1"/>
              </a:solidFill>
            </a:endParaRPr>
          </a:p>
          <a:p>
            <a:pPr marL="114300" indent="0">
              <a:buNone/>
            </a:pPr>
            <a:endParaRPr lang="en-US" sz="2000" b="1" dirty="0">
              <a:solidFill>
                <a:schemeClr val="tx1"/>
              </a:solidFill>
            </a:endParaRPr>
          </a:p>
          <a:p>
            <a:pPr marL="114300" indent="0">
              <a:buNone/>
            </a:pPr>
            <a:endParaRPr lang="en-US" dirty="0"/>
          </a:p>
        </p:txBody>
      </p:sp>
      <p:sp>
        <p:nvSpPr>
          <p:cNvPr id="4" name="Slide Number Placeholder 3">
            <a:extLst>
              <a:ext uri="{FF2B5EF4-FFF2-40B4-BE49-F238E27FC236}">
                <a16:creationId xmlns:a16="http://schemas.microsoft.com/office/drawing/2014/main" id="{2AE6F2D6-6581-4EE7-B88A-31D15F801F37}"/>
              </a:ext>
            </a:extLst>
          </p:cNvPr>
          <p:cNvSpPr>
            <a:spLocks noGrp="1"/>
          </p:cNvSpPr>
          <p:nvPr>
            <p:ph type="sldNum" idx="12"/>
          </p:nvPr>
        </p:nvSpPr>
        <p:spPr/>
        <p:txBody>
          <a:bodyPr/>
          <a:lstStyle/>
          <a:p>
            <a:pPr>
              <a:spcBef>
                <a:spcPts val="0"/>
              </a:spcBef>
              <a:spcAft>
                <a:spcPts val="0"/>
              </a:spcAft>
            </a:pPr>
            <a:fld id="{00000000-1234-1234-1234-123412341234}" type="slidenum">
              <a:rPr lang="en" smtClean="0"/>
              <a:pPr>
                <a:spcBef>
                  <a:spcPts val="0"/>
                </a:spcBef>
                <a:spcAft>
                  <a:spcPts val="0"/>
                </a:spcAft>
              </a:pPr>
              <a:t>42</a:t>
            </a:fld>
            <a:endParaRPr lang="en"/>
          </a:p>
        </p:txBody>
      </p:sp>
      <p:sp>
        <p:nvSpPr>
          <p:cNvPr id="7" name="Text Placeholder 2">
            <a:extLst>
              <a:ext uri="{FF2B5EF4-FFF2-40B4-BE49-F238E27FC236}">
                <a16:creationId xmlns:a16="http://schemas.microsoft.com/office/drawing/2014/main" id="{2868C790-5F0E-434A-81A7-857CBE7E2886}"/>
              </a:ext>
            </a:extLst>
          </p:cNvPr>
          <p:cNvSpPr txBox="1">
            <a:spLocks/>
          </p:cNvSpPr>
          <p:nvPr/>
        </p:nvSpPr>
        <p:spPr>
          <a:xfrm>
            <a:off x="907734" y="1414773"/>
            <a:ext cx="7744645" cy="4555200"/>
          </a:xfrm>
          <a:prstGeom prst="rect">
            <a:avLst/>
          </a:prstGeom>
        </p:spPr>
        <p:txBody>
          <a:bodyPr spcFirstLastPara="1" vert="horz" wrap="square" lIns="91425" tIns="91425" rIns="91425" bIns="91425" rtlCol="0" anchor="t" anchorCtr="0">
            <a:noAutofit/>
          </a:bodyPr>
          <a:lstStyle>
            <a:lvl1pPr marL="457200" lvl="0" indent="-342900" algn="l" defTabSz="914400" rtl="0" eaLnBrk="1" latinLnBrk="0" hangingPunct="1">
              <a:lnSpc>
                <a:spcPct val="100000"/>
              </a:lnSpc>
              <a:spcBef>
                <a:spcPts val="0"/>
              </a:spcBef>
              <a:spcAft>
                <a:spcPts val="0"/>
              </a:spcAft>
              <a:buSzPts val="1800"/>
              <a:buFont typeface="Arial" pitchFamily="34" charset="0"/>
              <a:buChar char="●"/>
              <a:defRPr sz="1100" b="0" kern="1200">
                <a:solidFill>
                  <a:schemeClr val="accent1"/>
                </a:solidFill>
                <a:latin typeface="Canaccord Effra Light" panose="020B0403020203020204" pitchFamily="34" charset="0"/>
                <a:ea typeface="+mn-ea"/>
                <a:cs typeface="+mn-cs"/>
              </a:defRPr>
            </a:lvl1pPr>
            <a:lvl2pPr marL="914400" lvl="1" indent="-317500" algn="l" defTabSz="914400" rtl="0" eaLnBrk="1" latinLnBrk="0" hangingPunct="1">
              <a:lnSpc>
                <a:spcPct val="100000"/>
              </a:lnSpc>
              <a:spcBef>
                <a:spcPts val="1600"/>
              </a:spcBef>
              <a:spcAft>
                <a:spcPts val="0"/>
              </a:spcAft>
              <a:buSzPts val="1400"/>
              <a:buFont typeface="Arial" pitchFamily="34" charset="0"/>
              <a:buChar char="○"/>
              <a:defRPr sz="1200" kern="1200">
                <a:solidFill>
                  <a:schemeClr val="tx1"/>
                </a:solidFill>
                <a:latin typeface="Canaccord Effra Light" panose="020B0403020203020204" pitchFamily="34" charset="0"/>
                <a:ea typeface="+mn-ea"/>
                <a:cs typeface="+mn-cs"/>
              </a:defRPr>
            </a:lvl2pPr>
            <a:lvl3pPr marL="1371600" lvl="2" indent="-317500" algn="l" defTabSz="914400" rtl="0" eaLnBrk="1" latinLnBrk="0" hangingPunct="1">
              <a:lnSpc>
                <a:spcPct val="100000"/>
              </a:lnSpc>
              <a:spcBef>
                <a:spcPts val="1600"/>
              </a:spcBef>
              <a:spcAft>
                <a:spcPts val="0"/>
              </a:spcAft>
              <a:buClr>
                <a:schemeClr val="accent1"/>
              </a:buClr>
              <a:buSzPts val="1400"/>
              <a:buFont typeface="Wingdings" pitchFamily="2" charset="2"/>
              <a:buChar char="■"/>
              <a:defRPr sz="1200" kern="1200">
                <a:solidFill>
                  <a:schemeClr val="tx1"/>
                </a:solidFill>
                <a:latin typeface="Canaccord Effra Light" panose="020B0403020203020204" pitchFamily="34" charset="0"/>
                <a:ea typeface="+mn-ea"/>
                <a:cs typeface="+mn-cs"/>
              </a:defRPr>
            </a:lvl3pPr>
            <a:lvl4pPr marL="1828800" lvl="3" indent="-317500" algn="l" defTabSz="914400" rtl="0" eaLnBrk="1" latinLnBrk="0" hangingPunct="1">
              <a:lnSpc>
                <a:spcPct val="100000"/>
              </a:lnSpc>
              <a:spcBef>
                <a:spcPts val="1600"/>
              </a:spcBef>
              <a:spcAft>
                <a:spcPts val="0"/>
              </a:spcAft>
              <a:buClr>
                <a:schemeClr val="accent1"/>
              </a:buClr>
              <a:buSzPts val="1400"/>
              <a:buFont typeface="Symbol" pitchFamily="18" charset="2"/>
              <a:buChar char="●"/>
              <a:tabLst/>
              <a:defRPr sz="1200" kern="1200">
                <a:solidFill>
                  <a:schemeClr val="tx1"/>
                </a:solidFill>
                <a:latin typeface="Canaccord Effra Light" panose="020B0403020203020204" pitchFamily="34" charset="0"/>
                <a:ea typeface="+mn-ea"/>
                <a:cs typeface="+mn-cs"/>
              </a:defRPr>
            </a:lvl4pPr>
            <a:lvl5pPr marL="2286000" lvl="4" indent="-317500" algn="l" defTabSz="914400" rtl="0" eaLnBrk="1" latinLnBrk="0" hangingPunct="1">
              <a:lnSpc>
                <a:spcPct val="100000"/>
              </a:lnSpc>
              <a:spcBef>
                <a:spcPts val="1600"/>
              </a:spcBef>
              <a:spcAft>
                <a:spcPts val="0"/>
              </a:spcAft>
              <a:buClr>
                <a:schemeClr val="accent1"/>
              </a:buClr>
              <a:buSzPts val="1400"/>
              <a:buFont typeface="Wingdings" pitchFamily="2" charset="2"/>
              <a:buChar char="○"/>
              <a:defRPr sz="1200" kern="1200">
                <a:solidFill>
                  <a:schemeClr val="tx1"/>
                </a:solidFill>
                <a:latin typeface="Canaccord Effra Light" panose="020B0403020203020204" pitchFamily="34" charset="0"/>
                <a:ea typeface="+mn-ea"/>
                <a:cs typeface="+mn-cs"/>
              </a:defRPr>
            </a:lvl5pPr>
            <a:lvl6pPr marL="2743200" lvl="5" indent="-317500" algn="l" defTabSz="914400" rtl="0" eaLnBrk="1" latinLnBrk="0" hangingPunct="1">
              <a:lnSpc>
                <a:spcPct val="100000"/>
              </a:lnSpc>
              <a:spcBef>
                <a:spcPts val="1600"/>
              </a:spcBef>
              <a:spcAft>
                <a:spcPts val="0"/>
              </a:spcAft>
              <a:buClr>
                <a:schemeClr val="accent1"/>
              </a:buClr>
              <a:buSzPts val="1400"/>
              <a:buFont typeface="Symbol" pitchFamily="18" charset="2"/>
              <a:buChar char="■"/>
              <a:defRPr sz="1200" kern="1200">
                <a:solidFill>
                  <a:schemeClr val="tx1"/>
                </a:solidFill>
                <a:latin typeface="Canaccord Effra Light" panose="020B0403020203020204" pitchFamily="34" charset="0"/>
                <a:ea typeface="+mn-ea"/>
                <a:cs typeface="+mn-cs"/>
              </a:defRPr>
            </a:lvl6pPr>
            <a:lvl7pPr marL="3200400" lvl="6" indent="-317500" algn="l" defTabSz="914400" rtl="0" eaLnBrk="1" latinLnBrk="0" hangingPunct="1">
              <a:lnSpc>
                <a:spcPct val="105000"/>
              </a:lnSpc>
              <a:spcBef>
                <a:spcPts val="1600"/>
              </a:spcBef>
              <a:spcAft>
                <a:spcPts val="0"/>
              </a:spcAft>
              <a:buClr>
                <a:schemeClr val="accent1"/>
              </a:buClr>
              <a:buSzPts val="1400"/>
              <a:buFont typeface="Wingdings" pitchFamily="2" charset="2"/>
              <a:buChar char="●"/>
              <a:defRPr sz="1000" kern="1200" baseline="0">
                <a:solidFill>
                  <a:schemeClr val="tx1"/>
                </a:solidFill>
                <a:latin typeface="+mn-lt"/>
                <a:ea typeface="+mn-ea"/>
                <a:cs typeface="+mn-cs"/>
              </a:defRPr>
            </a:lvl7pPr>
            <a:lvl8pPr marL="3657600" lvl="7" indent="-317500" algn="l" defTabSz="914400" rtl="0" eaLnBrk="1" latinLnBrk="0" hangingPunct="1">
              <a:spcBef>
                <a:spcPts val="1600"/>
              </a:spcBef>
              <a:spcAft>
                <a:spcPts val="0"/>
              </a:spcAft>
              <a:buSzPts val="1400"/>
              <a:buFont typeface="Arial" pitchFamily="34" charset="0"/>
              <a:buChar char="○"/>
              <a:defRPr sz="1000" kern="1200">
                <a:solidFill>
                  <a:schemeClr val="tx1"/>
                </a:solidFill>
                <a:latin typeface="+mn-lt"/>
                <a:ea typeface="+mn-ea"/>
                <a:cs typeface="+mn-cs"/>
              </a:defRPr>
            </a:lvl8pPr>
            <a:lvl9pPr marL="4114800" lvl="8" indent="-317500" algn="l" defTabSz="914400" rtl="0" eaLnBrk="1" latinLnBrk="0" hangingPunct="1">
              <a:spcBef>
                <a:spcPts val="1600"/>
              </a:spcBef>
              <a:spcAft>
                <a:spcPts val="1600"/>
              </a:spcAft>
              <a:buSzPts val="1400"/>
              <a:buFont typeface="Arial" pitchFamily="34" charset="0"/>
              <a:buChar char="■"/>
              <a:defRPr sz="2000" kern="1200">
                <a:solidFill>
                  <a:schemeClr val="tx1"/>
                </a:solidFill>
                <a:latin typeface="+mn-lt"/>
                <a:ea typeface="+mn-ea"/>
                <a:cs typeface="+mn-cs"/>
              </a:defRPr>
            </a:lvl9pPr>
          </a:lstStyle>
          <a:p>
            <a:pPr marL="114300" indent="0">
              <a:buFont typeface="Arial" pitchFamily="34" charset="0"/>
              <a:buNone/>
            </a:pPr>
            <a:endParaRPr lang="en-US" sz="2000" b="1" dirty="0">
              <a:solidFill>
                <a:schemeClr val="tx1"/>
              </a:solidFill>
            </a:endParaRPr>
          </a:p>
          <a:p>
            <a:pPr marL="114300" indent="0">
              <a:buFont typeface="Arial" pitchFamily="34" charset="0"/>
              <a:buNone/>
            </a:pPr>
            <a:endParaRPr lang="en-US" sz="2000" b="1" dirty="0">
              <a:solidFill>
                <a:schemeClr val="tx1"/>
              </a:solidFill>
            </a:endParaRPr>
          </a:p>
          <a:p>
            <a:pPr marL="114300" indent="0">
              <a:buFont typeface="Arial" pitchFamily="34" charset="0"/>
              <a:buNone/>
            </a:pPr>
            <a:endParaRPr lang="en-US" sz="2000" b="1" dirty="0">
              <a:solidFill>
                <a:schemeClr val="tx1"/>
              </a:solidFill>
            </a:endParaRPr>
          </a:p>
          <a:p>
            <a:pPr marL="114300" indent="0">
              <a:buFont typeface="Arial" pitchFamily="34" charset="0"/>
              <a:buNone/>
            </a:pPr>
            <a:endParaRPr lang="en-US" dirty="0"/>
          </a:p>
        </p:txBody>
      </p:sp>
      <p:pic>
        <p:nvPicPr>
          <p:cNvPr id="6" name="Picture 5">
            <a:extLst>
              <a:ext uri="{FF2B5EF4-FFF2-40B4-BE49-F238E27FC236}">
                <a16:creationId xmlns:a16="http://schemas.microsoft.com/office/drawing/2014/main" id="{3ADB5554-30CE-4BD6-81C0-E76B7D23FCC5}"/>
              </a:ext>
            </a:extLst>
          </p:cNvPr>
          <p:cNvPicPr>
            <a:picLocks noChangeAspect="1"/>
          </p:cNvPicPr>
          <p:nvPr/>
        </p:nvPicPr>
        <p:blipFill>
          <a:blip r:embed="rId3"/>
          <a:stretch>
            <a:fillRect/>
          </a:stretch>
        </p:blipFill>
        <p:spPr>
          <a:xfrm>
            <a:off x="647700" y="1137623"/>
            <a:ext cx="7744645" cy="4911844"/>
          </a:xfrm>
          <a:prstGeom prst="rect">
            <a:avLst/>
          </a:prstGeom>
        </p:spPr>
      </p:pic>
      <p:sp>
        <p:nvSpPr>
          <p:cNvPr id="8" name="Oval 7">
            <a:extLst>
              <a:ext uri="{FF2B5EF4-FFF2-40B4-BE49-F238E27FC236}">
                <a16:creationId xmlns:a16="http://schemas.microsoft.com/office/drawing/2014/main" id="{454D7A91-1C3A-45CC-81E7-076636465878}"/>
              </a:ext>
            </a:extLst>
          </p:cNvPr>
          <p:cNvSpPr/>
          <p:nvPr/>
        </p:nvSpPr>
        <p:spPr>
          <a:xfrm>
            <a:off x="2543174" y="2781299"/>
            <a:ext cx="1181101" cy="3043835"/>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878028047"/>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E3E1262D-AFF6-4B0F-BE8A-F4B49997689C}"/>
              </a:ext>
            </a:extLst>
          </p:cNvPr>
          <p:cNvSpPr>
            <a:spLocks noGrp="1"/>
          </p:cNvSpPr>
          <p:nvPr>
            <p:ph type="body" idx="1"/>
          </p:nvPr>
        </p:nvSpPr>
        <p:spPr>
          <a:xfrm>
            <a:off x="226208" y="1662423"/>
            <a:ext cx="8520600" cy="4555200"/>
          </a:xfrm>
        </p:spPr>
        <p:txBody>
          <a:bodyPr/>
          <a:lstStyle/>
          <a:p>
            <a:pPr marL="114300" indent="0" algn="ctr">
              <a:buNone/>
            </a:pPr>
            <a:r>
              <a:rPr lang="en-US" sz="6000" b="1" dirty="0">
                <a:solidFill>
                  <a:srgbClr val="00617F"/>
                </a:solidFill>
                <a:latin typeface="+mj-lt"/>
              </a:rPr>
              <a:t>Financial Planning</a:t>
            </a:r>
          </a:p>
          <a:p>
            <a:pPr marL="114300" indent="0" algn="ctr">
              <a:buNone/>
            </a:pPr>
            <a:r>
              <a:rPr lang="en-US" sz="6000" b="1" dirty="0">
                <a:solidFill>
                  <a:srgbClr val="00617F"/>
                </a:solidFill>
                <a:latin typeface="+mj-lt"/>
              </a:rPr>
              <a:t>&amp; </a:t>
            </a:r>
          </a:p>
          <a:p>
            <a:pPr marL="114300" indent="0" algn="ctr">
              <a:buNone/>
            </a:pPr>
            <a:r>
              <a:rPr lang="en-US" sz="6000" b="1" dirty="0">
                <a:solidFill>
                  <a:srgbClr val="00617F"/>
                </a:solidFill>
                <a:latin typeface="+mj-lt"/>
              </a:rPr>
              <a:t>Services</a:t>
            </a:r>
          </a:p>
        </p:txBody>
      </p:sp>
      <p:sp>
        <p:nvSpPr>
          <p:cNvPr id="4" name="Slide Number Placeholder 3">
            <a:extLst>
              <a:ext uri="{FF2B5EF4-FFF2-40B4-BE49-F238E27FC236}">
                <a16:creationId xmlns:a16="http://schemas.microsoft.com/office/drawing/2014/main" id="{FF6E8617-41A8-45F1-AB4D-256F6AC076A7}"/>
              </a:ext>
            </a:extLst>
          </p:cNvPr>
          <p:cNvSpPr>
            <a:spLocks noGrp="1"/>
          </p:cNvSpPr>
          <p:nvPr>
            <p:ph type="sldNum" idx="12"/>
          </p:nvPr>
        </p:nvSpPr>
        <p:spPr/>
        <p:txBody>
          <a:bodyPr/>
          <a:lstStyle/>
          <a:p>
            <a:pPr>
              <a:spcBef>
                <a:spcPts val="0"/>
              </a:spcBef>
              <a:spcAft>
                <a:spcPts val="0"/>
              </a:spcAft>
            </a:pPr>
            <a:fld id="{00000000-1234-1234-1234-123412341234}" type="slidenum">
              <a:rPr lang="en" smtClean="0"/>
              <a:pPr>
                <a:spcBef>
                  <a:spcPts val="0"/>
                </a:spcBef>
                <a:spcAft>
                  <a:spcPts val="0"/>
                </a:spcAft>
              </a:pPr>
              <a:t>43</a:t>
            </a:fld>
            <a:endParaRPr lang="en"/>
          </a:p>
        </p:txBody>
      </p:sp>
    </p:spTree>
    <p:extLst>
      <p:ext uri="{BB962C8B-B14F-4D97-AF65-F5344CB8AC3E}">
        <p14:creationId xmlns:p14="http://schemas.microsoft.com/office/powerpoint/2010/main" val="2280517712"/>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10F02C-19E8-4D6B-B46C-DCF00E79D0A8}"/>
              </a:ext>
            </a:extLst>
          </p:cNvPr>
          <p:cNvSpPr>
            <a:spLocks noGrp="1"/>
          </p:cNvSpPr>
          <p:nvPr>
            <p:ph type="title"/>
          </p:nvPr>
        </p:nvSpPr>
        <p:spPr>
          <a:xfrm>
            <a:off x="311700" y="324784"/>
            <a:ext cx="8520600" cy="763600"/>
          </a:xfrm>
        </p:spPr>
        <p:txBody>
          <a:bodyPr/>
          <a:lstStyle/>
          <a:p>
            <a:pPr algn="ctr"/>
            <a:r>
              <a:rPr lang="en-US" sz="3200" b="1" dirty="0">
                <a:solidFill>
                  <a:srgbClr val="00617F"/>
                </a:solidFill>
              </a:rPr>
              <a:t>Wealth &amp; Estate Planning</a:t>
            </a:r>
          </a:p>
        </p:txBody>
      </p:sp>
      <p:sp>
        <p:nvSpPr>
          <p:cNvPr id="4" name="Slide Number Placeholder 3">
            <a:extLst>
              <a:ext uri="{FF2B5EF4-FFF2-40B4-BE49-F238E27FC236}">
                <a16:creationId xmlns:a16="http://schemas.microsoft.com/office/drawing/2014/main" id="{19A87D60-1C73-4CEA-98A2-E9BA70F3F3B3}"/>
              </a:ext>
            </a:extLst>
          </p:cNvPr>
          <p:cNvSpPr>
            <a:spLocks noGrp="1"/>
          </p:cNvSpPr>
          <p:nvPr>
            <p:ph type="sldNum" idx="12"/>
          </p:nvPr>
        </p:nvSpPr>
        <p:spPr/>
        <p:txBody>
          <a:bodyPr/>
          <a:lstStyle/>
          <a:p>
            <a:pPr>
              <a:spcBef>
                <a:spcPts val="0"/>
              </a:spcBef>
              <a:spcAft>
                <a:spcPts val="0"/>
              </a:spcAft>
            </a:pPr>
            <a:fld id="{00000000-1234-1234-1234-123412341234}" type="slidenum">
              <a:rPr lang="en" smtClean="0"/>
              <a:pPr>
                <a:spcBef>
                  <a:spcPts val="0"/>
                </a:spcBef>
                <a:spcAft>
                  <a:spcPts val="0"/>
                </a:spcAft>
              </a:pPr>
              <a:t>44</a:t>
            </a:fld>
            <a:endParaRPr lang="en"/>
          </a:p>
        </p:txBody>
      </p:sp>
      <p:sp>
        <p:nvSpPr>
          <p:cNvPr id="7" name="Content Placeholder 8">
            <a:extLst>
              <a:ext uri="{FF2B5EF4-FFF2-40B4-BE49-F238E27FC236}">
                <a16:creationId xmlns:a16="http://schemas.microsoft.com/office/drawing/2014/main" id="{27E06AF1-AF77-4FE2-9E4F-331181F3A145}"/>
              </a:ext>
            </a:extLst>
          </p:cNvPr>
          <p:cNvSpPr txBox="1">
            <a:spLocks/>
          </p:cNvSpPr>
          <p:nvPr/>
        </p:nvSpPr>
        <p:spPr>
          <a:xfrm>
            <a:off x="555625" y="1403350"/>
            <a:ext cx="4016375" cy="4759325"/>
          </a:xfrm>
          <a:prstGeom prst="rect">
            <a:avLst/>
          </a:prstGeom>
        </p:spPr>
        <p:txBody>
          <a:bodyPr vert="horz" lIns="0" tIns="0" rIns="91440" bIns="45720" rtlCol="0">
            <a:noAutofit/>
          </a:bodyPr>
          <a:lstStyle>
            <a:lvl1pPr marL="0" indent="0" algn="l" defTabSz="914400" rtl="0" eaLnBrk="1" latinLnBrk="0" hangingPunct="1">
              <a:lnSpc>
                <a:spcPct val="100000"/>
              </a:lnSpc>
              <a:spcBef>
                <a:spcPts val="600"/>
              </a:spcBef>
              <a:spcAft>
                <a:spcPts val="300"/>
              </a:spcAft>
              <a:buFont typeface="Arial" pitchFamily="34" charset="0"/>
              <a:buNone/>
              <a:defRPr sz="1100" b="0" kern="1200">
                <a:solidFill>
                  <a:schemeClr val="accent1"/>
                </a:solidFill>
                <a:latin typeface="Canaccord Effra Light" panose="020B0403020203020204" pitchFamily="34" charset="0"/>
                <a:ea typeface="+mn-ea"/>
                <a:cs typeface="+mn-cs"/>
              </a:defRPr>
            </a:lvl1pPr>
            <a:lvl2pPr marL="0" indent="0" algn="l" defTabSz="914400" rtl="0" eaLnBrk="1" latinLnBrk="0" hangingPunct="1">
              <a:lnSpc>
                <a:spcPct val="100000"/>
              </a:lnSpc>
              <a:spcBef>
                <a:spcPts val="0"/>
              </a:spcBef>
              <a:spcAft>
                <a:spcPts val="300"/>
              </a:spcAft>
              <a:buFont typeface="Arial" pitchFamily="34" charset="0"/>
              <a:buNone/>
              <a:defRPr sz="1200" kern="1200">
                <a:solidFill>
                  <a:schemeClr val="tx1"/>
                </a:solidFill>
                <a:latin typeface="Canaccord Effra Light" panose="020B0403020203020204" pitchFamily="34" charset="0"/>
                <a:ea typeface="+mn-ea"/>
                <a:cs typeface="+mn-cs"/>
              </a:defRPr>
            </a:lvl2pPr>
            <a:lvl3pPr marL="182563" indent="-182563" algn="l" defTabSz="914400" rtl="0" eaLnBrk="1" latinLnBrk="0" hangingPunct="1">
              <a:lnSpc>
                <a:spcPct val="100000"/>
              </a:lnSpc>
              <a:spcBef>
                <a:spcPts val="0"/>
              </a:spcBef>
              <a:spcAft>
                <a:spcPts val="300"/>
              </a:spcAft>
              <a:buClr>
                <a:schemeClr val="accent1"/>
              </a:buClr>
              <a:buSzPct val="65000"/>
              <a:buFont typeface="Wingdings" pitchFamily="2" charset="2"/>
              <a:buChar char="l"/>
              <a:defRPr sz="1200" kern="1200">
                <a:solidFill>
                  <a:schemeClr val="tx1"/>
                </a:solidFill>
                <a:latin typeface="Canaccord Effra Light" panose="020B0403020203020204" pitchFamily="34" charset="0"/>
                <a:ea typeface="+mn-ea"/>
                <a:cs typeface="+mn-cs"/>
              </a:defRPr>
            </a:lvl3pPr>
            <a:lvl4pPr marL="357188" indent="-174625" algn="l" defTabSz="914400" rtl="0" eaLnBrk="1" latinLnBrk="0" hangingPunct="1">
              <a:lnSpc>
                <a:spcPct val="100000"/>
              </a:lnSpc>
              <a:spcBef>
                <a:spcPts val="0"/>
              </a:spcBef>
              <a:spcAft>
                <a:spcPts val="300"/>
              </a:spcAft>
              <a:buClr>
                <a:schemeClr val="accent1"/>
              </a:buClr>
              <a:buFont typeface="Symbol" pitchFamily="18" charset="2"/>
              <a:buChar char="-"/>
              <a:tabLst/>
              <a:defRPr sz="1200" kern="1200">
                <a:solidFill>
                  <a:schemeClr val="tx1"/>
                </a:solidFill>
                <a:latin typeface="Canaccord Effra Light" panose="020B0403020203020204" pitchFamily="34" charset="0"/>
                <a:ea typeface="+mn-ea"/>
                <a:cs typeface="+mn-cs"/>
              </a:defRPr>
            </a:lvl4pPr>
            <a:lvl5pPr marL="539750" indent="-182563" algn="l" defTabSz="914400" rtl="0" eaLnBrk="1" latinLnBrk="0" hangingPunct="1">
              <a:lnSpc>
                <a:spcPct val="100000"/>
              </a:lnSpc>
              <a:spcBef>
                <a:spcPts val="0"/>
              </a:spcBef>
              <a:spcAft>
                <a:spcPts val="300"/>
              </a:spcAft>
              <a:buClr>
                <a:schemeClr val="accent1"/>
              </a:buClr>
              <a:buSzPct val="65000"/>
              <a:buFont typeface="Wingdings" pitchFamily="2" charset="2"/>
              <a:buChar char="l"/>
              <a:defRPr sz="1200" kern="1200">
                <a:solidFill>
                  <a:schemeClr val="tx1"/>
                </a:solidFill>
                <a:latin typeface="Canaccord Effra Light" panose="020B0403020203020204" pitchFamily="34" charset="0"/>
                <a:ea typeface="+mn-ea"/>
                <a:cs typeface="+mn-cs"/>
              </a:defRPr>
            </a:lvl5pPr>
            <a:lvl6pPr marL="714375" indent="-174625" algn="l" defTabSz="914400" rtl="0" eaLnBrk="1" latinLnBrk="0" hangingPunct="1">
              <a:lnSpc>
                <a:spcPct val="100000"/>
              </a:lnSpc>
              <a:spcBef>
                <a:spcPts val="0"/>
              </a:spcBef>
              <a:spcAft>
                <a:spcPts val="300"/>
              </a:spcAft>
              <a:buClr>
                <a:schemeClr val="accent1"/>
              </a:buClr>
              <a:buSzPct val="100000"/>
              <a:buFont typeface="Symbol" pitchFamily="18" charset="2"/>
              <a:buChar char="-"/>
              <a:defRPr sz="1200" kern="1200">
                <a:solidFill>
                  <a:schemeClr val="tx1"/>
                </a:solidFill>
                <a:latin typeface="Canaccord Effra Light" panose="020B0403020203020204" pitchFamily="34" charset="0"/>
                <a:ea typeface="+mn-ea"/>
                <a:cs typeface="+mn-cs"/>
              </a:defRPr>
            </a:lvl6pPr>
            <a:lvl7pPr marL="898525" indent="-184150" algn="l" defTabSz="914400" rtl="0" eaLnBrk="1" latinLnBrk="0" hangingPunct="1">
              <a:lnSpc>
                <a:spcPct val="105000"/>
              </a:lnSpc>
              <a:spcBef>
                <a:spcPts val="0"/>
              </a:spcBef>
              <a:spcAft>
                <a:spcPts val="242"/>
              </a:spcAft>
              <a:buClr>
                <a:schemeClr val="accent1"/>
              </a:buClr>
              <a:buSzPct val="65000"/>
              <a:buFont typeface="Wingdings" pitchFamily="2" charset="2"/>
              <a:buChar char="l"/>
              <a:defRPr sz="1000" kern="1200" baseline="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1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lvl="1">
              <a:spcAft>
                <a:spcPts val="182"/>
              </a:spcAft>
              <a:buClr>
                <a:srgbClr val="172241"/>
              </a:buClr>
              <a:buSzTx/>
            </a:pPr>
            <a:r>
              <a:rPr lang="en-US" sz="1400" b="1" dirty="0">
                <a:solidFill>
                  <a:srgbClr val="009BBB"/>
                </a:solidFill>
                <a:latin typeface="Canaccord Effra" panose="020B0603020203020204" pitchFamily="34" charset="0"/>
                <a:cs typeface="Canaccord Effra" panose="020B0603020203020204" pitchFamily="34" charset="0"/>
              </a:rPr>
              <a:t>Planning Areas to Address</a:t>
            </a:r>
          </a:p>
          <a:p>
            <a:pPr marL="214313" lvl="1" indent="-214313">
              <a:lnSpc>
                <a:spcPct val="150000"/>
              </a:lnSpc>
              <a:spcAft>
                <a:spcPts val="182"/>
              </a:spcAft>
              <a:buClr>
                <a:srgbClr val="172241"/>
              </a:buClr>
              <a:buSzTx/>
              <a:buFont typeface="Arial" pitchFamily="34" charset="0"/>
              <a:buChar char="•"/>
            </a:pPr>
            <a:r>
              <a:rPr lang="en-US" sz="1400" dirty="0"/>
              <a:t>Estate Planning (Wills, POA, Health Care Directive)</a:t>
            </a:r>
          </a:p>
          <a:p>
            <a:pPr marL="214313" lvl="1" indent="-214313">
              <a:lnSpc>
                <a:spcPct val="150000"/>
              </a:lnSpc>
              <a:spcAft>
                <a:spcPts val="182"/>
              </a:spcAft>
              <a:buClr>
                <a:srgbClr val="172241"/>
              </a:buClr>
              <a:buSzTx/>
              <a:buFont typeface="Arial" pitchFamily="34" charset="0"/>
              <a:buChar char="•"/>
            </a:pPr>
            <a:r>
              <a:rPr lang="en-US" sz="1400" dirty="0"/>
              <a:t>Estate Tax planning </a:t>
            </a:r>
          </a:p>
          <a:p>
            <a:pPr marL="214313" lvl="1" indent="-214313">
              <a:lnSpc>
                <a:spcPct val="150000"/>
              </a:lnSpc>
              <a:spcAft>
                <a:spcPts val="182"/>
              </a:spcAft>
              <a:buClr>
                <a:srgbClr val="172241"/>
              </a:buClr>
              <a:buSzTx/>
              <a:buFont typeface="Arial" pitchFamily="34" charset="0"/>
              <a:buChar char="•"/>
            </a:pPr>
            <a:r>
              <a:rPr lang="en-US" sz="1400" dirty="0"/>
              <a:t>Cottage Succession or Rental Properties</a:t>
            </a:r>
          </a:p>
          <a:p>
            <a:pPr marL="214313" lvl="1" indent="-214313">
              <a:lnSpc>
                <a:spcPct val="150000"/>
              </a:lnSpc>
              <a:spcAft>
                <a:spcPts val="182"/>
              </a:spcAft>
              <a:buClr>
                <a:srgbClr val="172241"/>
              </a:buClr>
              <a:buSzTx/>
              <a:buFont typeface="Arial" pitchFamily="34" charset="0"/>
              <a:buChar char="•"/>
            </a:pPr>
            <a:r>
              <a:rPr lang="en-US" sz="1400" dirty="0"/>
              <a:t>Insurance Needs Analysis</a:t>
            </a:r>
          </a:p>
          <a:p>
            <a:pPr marL="214313" lvl="1" indent="-214313">
              <a:lnSpc>
                <a:spcPct val="150000"/>
              </a:lnSpc>
              <a:spcAft>
                <a:spcPts val="182"/>
              </a:spcAft>
              <a:buClr>
                <a:srgbClr val="172241"/>
              </a:buClr>
              <a:buSzTx/>
              <a:buFont typeface="Arial" pitchFamily="34" charset="0"/>
              <a:buChar char="•"/>
            </a:pPr>
            <a:r>
              <a:rPr lang="en-US" sz="1400" dirty="0"/>
              <a:t>Emergency Funds Review</a:t>
            </a:r>
          </a:p>
          <a:p>
            <a:pPr marL="214313" lvl="1" indent="-214313">
              <a:lnSpc>
                <a:spcPct val="150000"/>
              </a:lnSpc>
              <a:spcAft>
                <a:spcPts val="182"/>
              </a:spcAft>
              <a:buClr>
                <a:srgbClr val="172241"/>
              </a:buClr>
              <a:buSzTx/>
              <a:buFont typeface="Arial" pitchFamily="34" charset="0"/>
              <a:buChar char="•"/>
            </a:pPr>
            <a:r>
              <a:rPr lang="en-US" sz="1400" dirty="0"/>
              <a:t>Education Savings </a:t>
            </a:r>
          </a:p>
          <a:p>
            <a:pPr marL="214313" lvl="1" indent="-214313">
              <a:lnSpc>
                <a:spcPct val="150000"/>
              </a:lnSpc>
              <a:spcAft>
                <a:spcPts val="182"/>
              </a:spcAft>
              <a:buClr>
                <a:srgbClr val="172241"/>
              </a:buClr>
              <a:buSzTx/>
              <a:buFont typeface="Arial" pitchFamily="34" charset="0"/>
              <a:buChar char="•"/>
            </a:pPr>
            <a:r>
              <a:rPr lang="en-US" sz="1400" dirty="0"/>
              <a:t>Debt Management</a:t>
            </a:r>
          </a:p>
          <a:p>
            <a:pPr marL="214313" lvl="1" indent="-214313">
              <a:lnSpc>
                <a:spcPct val="150000"/>
              </a:lnSpc>
              <a:spcAft>
                <a:spcPts val="182"/>
              </a:spcAft>
              <a:buClr>
                <a:srgbClr val="172241"/>
              </a:buClr>
              <a:buSzTx/>
              <a:buFont typeface="Arial" pitchFamily="34" charset="0"/>
              <a:buChar char="•"/>
            </a:pPr>
            <a:r>
              <a:rPr lang="en-US" sz="1400" dirty="0"/>
              <a:t>Retirement Planning</a:t>
            </a:r>
          </a:p>
          <a:p>
            <a:pPr marL="214313" lvl="1" indent="-214313">
              <a:lnSpc>
                <a:spcPct val="150000"/>
              </a:lnSpc>
              <a:spcAft>
                <a:spcPts val="182"/>
              </a:spcAft>
              <a:buClr>
                <a:srgbClr val="172241"/>
              </a:buClr>
              <a:buSzTx/>
              <a:buFont typeface="Arial" pitchFamily="34" charset="0"/>
              <a:buChar char="•"/>
            </a:pPr>
            <a:r>
              <a:rPr lang="en-US" sz="1400" dirty="0"/>
              <a:t>Tax Optimization</a:t>
            </a:r>
          </a:p>
          <a:p>
            <a:pPr marL="214313" lvl="1" indent="-214313">
              <a:lnSpc>
                <a:spcPct val="150000"/>
              </a:lnSpc>
              <a:spcAft>
                <a:spcPts val="182"/>
              </a:spcAft>
              <a:buClr>
                <a:srgbClr val="172241"/>
              </a:buClr>
              <a:buSzTx/>
              <a:buFont typeface="Arial" pitchFamily="34" charset="0"/>
              <a:buChar char="•"/>
            </a:pPr>
            <a:r>
              <a:rPr lang="en-US" sz="1400" dirty="0"/>
              <a:t>Financial Education</a:t>
            </a:r>
          </a:p>
          <a:p>
            <a:pPr marL="214313" lvl="1" indent="-214313">
              <a:lnSpc>
                <a:spcPct val="150000"/>
              </a:lnSpc>
              <a:spcAft>
                <a:spcPts val="182"/>
              </a:spcAft>
              <a:buClr>
                <a:srgbClr val="172241"/>
              </a:buClr>
              <a:buSzTx/>
              <a:buFont typeface="Arial" pitchFamily="34" charset="0"/>
              <a:buChar char="•"/>
            </a:pPr>
            <a:r>
              <a:rPr lang="en-US" sz="1400" dirty="0"/>
              <a:t>Business Succession &amp; Corporate Tax Strategies</a:t>
            </a:r>
          </a:p>
          <a:p>
            <a:endParaRPr lang="en-US" dirty="0"/>
          </a:p>
        </p:txBody>
      </p:sp>
      <p:sp>
        <p:nvSpPr>
          <p:cNvPr id="8" name="Content Placeholder 11">
            <a:extLst>
              <a:ext uri="{FF2B5EF4-FFF2-40B4-BE49-F238E27FC236}">
                <a16:creationId xmlns:a16="http://schemas.microsoft.com/office/drawing/2014/main" id="{EBF44F95-45D8-4963-91B1-5A61F64AF067}"/>
              </a:ext>
            </a:extLst>
          </p:cNvPr>
          <p:cNvSpPr txBox="1">
            <a:spLocks/>
          </p:cNvSpPr>
          <p:nvPr/>
        </p:nvSpPr>
        <p:spPr>
          <a:xfrm>
            <a:off x="6167439" y="3992400"/>
            <a:ext cx="2748378" cy="2170275"/>
          </a:xfrm>
          <a:prstGeom prst="rect">
            <a:avLst/>
          </a:prstGeom>
        </p:spPr>
        <p:txBody>
          <a:bodyPr/>
          <a:lstStyle>
            <a:lvl1pPr marL="0" indent="0" algn="l" defTabSz="914400" rtl="0" eaLnBrk="1" latinLnBrk="0" hangingPunct="1">
              <a:lnSpc>
                <a:spcPct val="100000"/>
              </a:lnSpc>
              <a:spcBef>
                <a:spcPts val="600"/>
              </a:spcBef>
              <a:spcAft>
                <a:spcPts val="300"/>
              </a:spcAft>
              <a:buFont typeface="Arial" pitchFamily="34" charset="0"/>
              <a:buNone/>
              <a:defRPr sz="1100" b="0" kern="1200">
                <a:solidFill>
                  <a:schemeClr val="accent1"/>
                </a:solidFill>
                <a:latin typeface="Canaccord Effra Light" panose="020B0403020203020204" pitchFamily="34" charset="0"/>
                <a:ea typeface="+mn-ea"/>
                <a:cs typeface="+mn-cs"/>
              </a:defRPr>
            </a:lvl1pPr>
            <a:lvl2pPr marL="0" indent="0" algn="l" defTabSz="914400" rtl="0" eaLnBrk="1" latinLnBrk="0" hangingPunct="1">
              <a:lnSpc>
                <a:spcPct val="100000"/>
              </a:lnSpc>
              <a:spcBef>
                <a:spcPts val="0"/>
              </a:spcBef>
              <a:spcAft>
                <a:spcPts val="300"/>
              </a:spcAft>
              <a:buFont typeface="Arial" pitchFamily="34" charset="0"/>
              <a:buNone/>
              <a:defRPr sz="1200" kern="1200">
                <a:solidFill>
                  <a:schemeClr val="tx1"/>
                </a:solidFill>
                <a:latin typeface="Canaccord Effra Light" panose="020B0403020203020204" pitchFamily="34" charset="0"/>
                <a:ea typeface="+mn-ea"/>
                <a:cs typeface="+mn-cs"/>
              </a:defRPr>
            </a:lvl2pPr>
            <a:lvl3pPr marL="182563" indent="-182563" algn="l" defTabSz="914400" rtl="0" eaLnBrk="1" latinLnBrk="0" hangingPunct="1">
              <a:lnSpc>
                <a:spcPct val="100000"/>
              </a:lnSpc>
              <a:spcBef>
                <a:spcPts val="0"/>
              </a:spcBef>
              <a:spcAft>
                <a:spcPts val="300"/>
              </a:spcAft>
              <a:buClr>
                <a:schemeClr val="accent1"/>
              </a:buClr>
              <a:buSzPct val="65000"/>
              <a:buFont typeface="Wingdings" pitchFamily="2" charset="2"/>
              <a:buChar char="l"/>
              <a:defRPr sz="1200" kern="1200">
                <a:solidFill>
                  <a:schemeClr val="tx1"/>
                </a:solidFill>
                <a:latin typeface="Canaccord Effra Light" panose="020B0403020203020204" pitchFamily="34" charset="0"/>
                <a:ea typeface="+mn-ea"/>
                <a:cs typeface="+mn-cs"/>
              </a:defRPr>
            </a:lvl3pPr>
            <a:lvl4pPr marL="357188" indent="-174625" algn="l" defTabSz="914400" rtl="0" eaLnBrk="1" latinLnBrk="0" hangingPunct="1">
              <a:lnSpc>
                <a:spcPct val="100000"/>
              </a:lnSpc>
              <a:spcBef>
                <a:spcPts val="0"/>
              </a:spcBef>
              <a:spcAft>
                <a:spcPts val="300"/>
              </a:spcAft>
              <a:buClr>
                <a:schemeClr val="accent1"/>
              </a:buClr>
              <a:buFont typeface="Symbol" pitchFamily="18" charset="2"/>
              <a:buChar char="-"/>
              <a:tabLst/>
              <a:defRPr sz="1200" kern="1200">
                <a:solidFill>
                  <a:schemeClr val="tx1"/>
                </a:solidFill>
                <a:latin typeface="Canaccord Effra Light" panose="020B0403020203020204" pitchFamily="34" charset="0"/>
                <a:ea typeface="+mn-ea"/>
                <a:cs typeface="+mn-cs"/>
              </a:defRPr>
            </a:lvl4pPr>
            <a:lvl5pPr marL="539750" indent="-182563" algn="l" defTabSz="914400" rtl="0" eaLnBrk="1" latinLnBrk="0" hangingPunct="1">
              <a:lnSpc>
                <a:spcPct val="100000"/>
              </a:lnSpc>
              <a:spcBef>
                <a:spcPts val="0"/>
              </a:spcBef>
              <a:spcAft>
                <a:spcPts val="300"/>
              </a:spcAft>
              <a:buClr>
                <a:schemeClr val="accent1"/>
              </a:buClr>
              <a:buSzPct val="65000"/>
              <a:buFont typeface="Wingdings" pitchFamily="2" charset="2"/>
              <a:buChar char="l"/>
              <a:defRPr sz="1200" kern="1200">
                <a:solidFill>
                  <a:schemeClr val="tx1"/>
                </a:solidFill>
                <a:latin typeface="Canaccord Effra Light" panose="020B0403020203020204" pitchFamily="34" charset="0"/>
                <a:ea typeface="+mn-ea"/>
                <a:cs typeface="+mn-cs"/>
              </a:defRPr>
            </a:lvl5pPr>
            <a:lvl6pPr marL="714375" indent="-174625" algn="l" defTabSz="914400" rtl="0" eaLnBrk="1" latinLnBrk="0" hangingPunct="1">
              <a:lnSpc>
                <a:spcPct val="100000"/>
              </a:lnSpc>
              <a:spcBef>
                <a:spcPts val="0"/>
              </a:spcBef>
              <a:spcAft>
                <a:spcPts val="300"/>
              </a:spcAft>
              <a:buClr>
                <a:schemeClr val="accent1"/>
              </a:buClr>
              <a:buSzPct val="100000"/>
              <a:buFont typeface="Symbol" pitchFamily="18" charset="2"/>
              <a:buChar char="-"/>
              <a:defRPr sz="1200" kern="1200">
                <a:solidFill>
                  <a:schemeClr val="tx1"/>
                </a:solidFill>
                <a:latin typeface="Canaccord Effra Light" panose="020B0403020203020204" pitchFamily="34" charset="0"/>
                <a:ea typeface="+mn-ea"/>
                <a:cs typeface="+mn-cs"/>
              </a:defRPr>
            </a:lvl6pPr>
            <a:lvl7pPr marL="898525" indent="-184150" algn="l" defTabSz="914400" rtl="0" eaLnBrk="1" latinLnBrk="0" hangingPunct="1">
              <a:lnSpc>
                <a:spcPct val="105000"/>
              </a:lnSpc>
              <a:spcBef>
                <a:spcPts val="0"/>
              </a:spcBef>
              <a:spcAft>
                <a:spcPts val="242"/>
              </a:spcAft>
              <a:buClr>
                <a:schemeClr val="accent1"/>
              </a:buClr>
              <a:buSzPct val="65000"/>
              <a:buFont typeface="Wingdings" pitchFamily="2" charset="2"/>
              <a:buChar char="l"/>
              <a:defRPr sz="1000" kern="1200" baseline="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1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lvl="1">
              <a:spcAft>
                <a:spcPts val="182"/>
              </a:spcAft>
              <a:buClr>
                <a:srgbClr val="172241"/>
              </a:buClr>
              <a:buSzTx/>
            </a:pPr>
            <a:r>
              <a:rPr lang="en-US" sz="1400" b="1" dirty="0">
                <a:solidFill>
                  <a:srgbClr val="009BBB"/>
                </a:solidFill>
              </a:rPr>
              <a:t>Additional Services Offered</a:t>
            </a:r>
          </a:p>
          <a:p>
            <a:pPr marL="214313" lvl="1" indent="-214313">
              <a:lnSpc>
                <a:spcPct val="150000"/>
              </a:lnSpc>
              <a:spcAft>
                <a:spcPts val="182"/>
              </a:spcAft>
              <a:buClr>
                <a:srgbClr val="172241"/>
              </a:buClr>
              <a:buSzTx/>
              <a:buFont typeface="Arial" pitchFamily="34" charset="0"/>
              <a:buChar char="•"/>
            </a:pPr>
            <a:r>
              <a:rPr lang="en-US" sz="1400" dirty="0"/>
              <a:t>Mortgage Brokerage </a:t>
            </a:r>
          </a:p>
          <a:p>
            <a:endParaRPr lang="en-US" dirty="0"/>
          </a:p>
        </p:txBody>
      </p:sp>
      <p:sp>
        <p:nvSpPr>
          <p:cNvPr id="9" name="Content Placeholder 8">
            <a:extLst>
              <a:ext uri="{FF2B5EF4-FFF2-40B4-BE49-F238E27FC236}">
                <a16:creationId xmlns:a16="http://schemas.microsoft.com/office/drawing/2014/main" id="{110CB404-E42C-4C75-AB62-78D182D2FD5D}"/>
              </a:ext>
            </a:extLst>
          </p:cNvPr>
          <p:cNvSpPr txBox="1">
            <a:spLocks/>
          </p:cNvSpPr>
          <p:nvPr/>
        </p:nvSpPr>
        <p:spPr>
          <a:xfrm>
            <a:off x="6167438" y="1403350"/>
            <a:ext cx="2747962" cy="2347913"/>
          </a:xfrm>
          <a:prstGeom prst="rect">
            <a:avLst/>
          </a:prstGeom>
        </p:spPr>
        <p:txBody>
          <a:bodyPr/>
          <a:lstStyle>
            <a:lvl1pPr marL="0" indent="0" algn="l" defTabSz="914400" rtl="0" eaLnBrk="1" latinLnBrk="0" hangingPunct="1">
              <a:lnSpc>
                <a:spcPct val="100000"/>
              </a:lnSpc>
              <a:spcBef>
                <a:spcPts val="600"/>
              </a:spcBef>
              <a:spcAft>
                <a:spcPts val="300"/>
              </a:spcAft>
              <a:buFont typeface="Arial" pitchFamily="34" charset="0"/>
              <a:buNone/>
              <a:defRPr sz="1100" b="0" kern="1200">
                <a:solidFill>
                  <a:schemeClr val="accent1"/>
                </a:solidFill>
                <a:latin typeface="Canaccord Effra Light" panose="020B0403020203020204" pitchFamily="34" charset="0"/>
                <a:ea typeface="+mn-ea"/>
                <a:cs typeface="+mn-cs"/>
              </a:defRPr>
            </a:lvl1pPr>
            <a:lvl2pPr marL="0" indent="0" algn="l" defTabSz="914400" rtl="0" eaLnBrk="1" latinLnBrk="0" hangingPunct="1">
              <a:lnSpc>
                <a:spcPct val="100000"/>
              </a:lnSpc>
              <a:spcBef>
                <a:spcPts val="0"/>
              </a:spcBef>
              <a:spcAft>
                <a:spcPts val="300"/>
              </a:spcAft>
              <a:buFont typeface="Arial" pitchFamily="34" charset="0"/>
              <a:buNone/>
              <a:defRPr sz="1200" kern="1200">
                <a:solidFill>
                  <a:schemeClr val="tx1"/>
                </a:solidFill>
                <a:latin typeface="Canaccord Effra Light" panose="020B0403020203020204" pitchFamily="34" charset="0"/>
                <a:ea typeface="+mn-ea"/>
                <a:cs typeface="+mn-cs"/>
              </a:defRPr>
            </a:lvl2pPr>
            <a:lvl3pPr marL="182563" indent="-182563" algn="l" defTabSz="914400" rtl="0" eaLnBrk="1" latinLnBrk="0" hangingPunct="1">
              <a:lnSpc>
                <a:spcPct val="100000"/>
              </a:lnSpc>
              <a:spcBef>
                <a:spcPts val="0"/>
              </a:spcBef>
              <a:spcAft>
                <a:spcPts val="300"/>
              </a:spcAft>
              <a:buClr>
                <a:schemeClr val="accent1"/>
              </a:buClr>
              <a:buSzPct val="65000"/>
              <a:buFont typeface="Wingdings" pitchFamily="2" charset="2"/>
              <a:buChar char="l"/>
              <a:defRPr sz="1200" kern="1200">
                <a:solidFill>
                  <a:schemeClr val="tx1"/>
                </a:solidFill>
                <a:latin typeface="Canaccord Effra Light" panose="020B0403020203020204" pitchFamily="34" charset="0"/>
                <a:ea typeface="+mn-ea"/>
                <a:cs typeface="+mn-cs"/>
              </a:defRPr>
            </a:lvl3pPr>
            <a:lvl4pPr marL="357188" indent="-174625" algn="l" defTabSz="914400" rtl="0" eaLnBrk="1" latinLnBrk="0" hangingPunct="1">
              <a:lnSpc>
                <a:spcPct val="100000"/>
              </a:lnSpc>
              <a:spcBef>
                <a:spcPts val="0"/>
              </a:spcBef>
              <a:spcAft>
                <a:spcPts val="300"/>
              </a:spcAft>
              <a:buClr>
                <a:schemeClr val="accent1"/>
              </a:buClr>
              <a:buFont typeface="Symbol" pitchFamily="18" charset="2"/>
              <a:buChar char="-"/>
              <a:tabLst/>
              <a:defRPr sz="1200" kern="1200">
                <a:solidFill>
                  <a:schemeClr val="tx1"/>
                </a:solidFill>
                <a:latin typeface="Canaccord Effra Light" panose="020B0403020203020204" pitchFamily="34" charset="0"/>
                <a:ea typeface="+mn-ea"/>
                <a:cs typeface="+mn-cs"/>
              </a:defRPr>
            </a:lvl4pPr>
            <a:lvl5pPr marL="539750" indent="-182563" algn="l" defTabSz="914400" rtl="0" eaLnBrk="1" latinLnBrk="0" hangingPunct="1">
              <a:lnSpc>
                <a:spcPct val="100000"/>
              </a:lnSpc>
              <a:spcBef>
                <a:spcPts val="0"/>
              </a:spcBef>
              <a:spcAft>
                <a:spcPts val="300"/>
              </a:spcAft>
              <a:buClr>
                <a:schemeClr val="accent1"/>
              </a:buClr>
              <a:buSzPct val="65000"/>
              <a:buFont typeface="Wingdings" pitchFamily="2" charset="2"/>
              <a:buChar char="l"/>
              <a:defRPr sz="1200" kern="1200">
                <a:solidFill>
                  <a:schemeClr val="tx1"/>
                </a:solidFill>
                <a:latin typeface="Canaccord Effra Light" panose="020B0403020203020204" pitchFamily="34" charset="0"/>
                <a:ea typeface="+mn-ea"/>
                <a:cs typeface="+mn-cs"/>
              </a:defRPr>
            </a:lvl5pPr>
            <a:lvl6pPr marL="714375" indent="-174625" algn="l" defTabSz="914400" rtl="0" eaLnBrk="1" latinLnBrk="0" hangingPunct="1">
              <a:lnSpc>
                <a:spcPct val="100000"/>
              </a:lnSpc>
              <a:spcBef>
                <a:spcPts val="0"/>
              </a:spcBef>
              <a:spcAft>
                <a:spcPts val="300"/>
              </a:spcAft>
              <a:buClr>
                <a:schemeClr val="accent1"/>
              </a:buClr>
              <a:buSzPct val="100000"/>
              <a:buFont typeface="Symbol" pitchFamily="18" charset="2"/>
              <a:buChar char="-"/>
              <a:defRPr sz="1200" kern="1200">
                <a:solidFill>
                  <a:schemeClr val="tx1"/>
                </a:solidFill>
                <a:latin typeface="Canaccord Effra Light" panose="020B0403020203020204" pitchFamily="34" charset="0"/>
                <a:ea typeface="+mn-ea"/>
                <a:cs typeface="+mn-cs"/>
              </a:defRPr>
            </a:lvl6pPr>
            <a:lvl7pPr marL="898525" indent="-184150" algn="l" defTabSz="914400" rtl="0" eaLnBrk="1" latinLnBrk="0" hangingPunct="1">
              <a:lnSpc>
                <a:spcPct val="105000"/>
              </a:lnSpc>
              <a:spcBef>
                <a:spcPts val="0"/>
              </a:spcBef>
              <a:spcAft>
                <a:spcPts val="242"/>
              </a:spcAft>
              <a:buClr>
                <a:schemeClr val="accent1"/>
              </a:buClr>
              <a:buSzPct val="65000"/>
              <a:buFont typeface="Wingdings" pitchFamily="2" charset="2"/>
              <a:buChar char="l"/>
              <a:defRPr sz="1000" kern="1200" baseline="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1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lvl="1">
              <a:spcAft>
                <a:spcPts val="182"/>
              </a:spcAft>
              <a:buClr>
                <a:srgbClr val="172241"/>
              </a:buClr>
              <a:buSzTx/>
            </a:pPr>
            <a:r>
              <a:rPr lang="en-US" sz="1400" b="1" dirty="0">
                <a:solidFill>
                  <a:schemeClr val="bg2">
                    <a:lumMod val="75000"/>
                  </a:schemeClr>
                </a:solidFill>
                <a:latin typeface="+mj-lt"/>
              </a:rPr>
              <a:t> </a:t>
            </a:r>
            <a:r>
              <a:rPr lang="en-US" sz="1400" b="1" dirty="0">
                <a:solidFill>
                  <a:srgbClr val="009BBB"/>
                </a:solidFill>
                <a:latin typeface="+mj-lt"/>
              </a:rPr>
              <a:t>Core Services Offered</a:t>
            </a:r>
          </a:p>
          <a:p>
            <a:pPr marL="214313" lvl="1" indent="-214313">
              <a:lnSpc>
                <a:spcPct val="150000"/>
              </a:lnSpc>
              <a:spcAft>
                <a:spcPts val="182"/>
              </a:spcAft>
              <a:buClr>
                <a:srgbClr val="172241"/>
              </a:buClr>
              <a:buSzTx/>
              <a:buFont typeface="Arial" pitchFamily="34" charset="0"/>
              <a:buChar char="•"/>
            </a:pPr>
            <a:r>
              <a:rPr lang="en-US" sz="1400" dirty="0"/>
              <a:t>Financial &amp; Estate Planning</a:t>
            </a:r>
          </a:p>
          <a:p>
            <a:pPr marL="214313" lvl="1" indent="-214313">
              <a:lnSpc>
                <a:spcPct val="150000"/>
              </a:lnSpc>
              <a:spcAft>
                <a:spcPts val="182"/>
              </a:spcAft>
              <a:buClr>
                <a:srgbClr val="172241"/>
              </a:buClr>
              <a:buSzTx/>
              <a:buFont typeface="Arial" pitchFamily="34" charset="0"/>
              <a:buChar char="•"/>
            </a:pPr>
            <a:r>
              <a:rPr lang="en-US" sz="1400" dirty="0"/>
              <a:t> Insurance (Life, Disability, Critical Illness and Benefits)</a:t>
            </a:r>
          </a:p>
          <a:p>
            <a:pPr marL="214313" lvl="1" indent="-214313">
              <a:lnSpc>
                <a:spcPct val="150000"/>
              </a:lnSpc>
              <a:spcAft>
                <a:spcPts val="182"/>
              </a:spcAft>
              <a:buClr>
                <a:srgbClr val="172241"/>
              </a:buClr>
              <a:buSzTx/>
              <a:buFont typeface="Arial" pitchFamily="34" charset="0"/>
              <a:buChar char="•"/>
            </a:pPr>
            <a:r>
              <a:rPr lang="en-US" sz="1400" dirty="0"/>
              <a:t>Referrals to Lawyers &amp; Accountants</a:t>
            </a:r>
          </a:p>
          <a:p>
            <a:pPr marL="214313" lvl="1" indent="-214313">
              <a:lnSpc>
                <a:spcPct val="150000"/>
              </a:lnSpc>
              <a:spcAft>
                <a:spcPts val="182"/>
              </a:spcAft>
              <a:buClr>
                <a:srgbClr val="172241"/>
              </a:buClr>
              <a:buSzTx/>
              <a:buFont typeface="Arial" pitchFamily="34" charset="0"/>
              <a:buChar char="•"/>
            </a:pPr>
            <a:r>
              <a:rPr lang="en-US" sz="1400" dirty="0"/>
              <a:t>Charitable Foundations</a:t>
            </a:r>
          </a:p>
          <a:p>
            <a:endParaRPr lang="en-US" dirty="0"/>
          </a:p>
        </p:txBody>
      </p:sp>
      <p:pic>
        <p:nvPicPr>
          <p:cNvPr id="10" name="Picture 9">
            <a:extLst>
              <a:ext uri="{FF2B5EF4-FFF2-40B4-BE49-F238E27FC236}">
                <a16:creationId xmlns:a16="http://schemas.microsoft.com/office/drawing/2014/main" id="{12604DFD-F91C-4715-9A4D-35E2022BF89F}"/>
              </a:ext>
            </a:extLst>
          </p:cNvPr>
          <p:cNvPicPr>
            <a:picLocks noChangeAspect="1"/>
          </p:cNvPicPr>
          <p:nvPr/>
        </p:nvPicPr>
        <p:blipFill>
          <a:blip r:embed="rId3"/>
          <a:stretch>
            <a:fillRect/>
          </a:stretch>
        </p:blipFill>
        <p:spPr>
          <a:xfrm>
            <a:off x="6677376" y="4773046"/>
            <a:ext cx="1113812" cy="968257"/>
          </a:xfrm>
          <a:prstGeom prst="rect">
            <a:avLst/>
          </a:prstGeom>
        </p:spPr>
      </p:pic>
    </p:spTree>
    <p:extLst>
      <p:ext uri="{BB962C8B-B14F-4D97-AF65-F5344CB8AC3E}">
        <p14:creationId xmlns:p14="http://schemas.microsoft.com/office/powerpoint/2010/main" val="755218774"/>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D335B0-271F-4D4C-B04D-5F2447849974}"/>
              </a:ext>
            </a:extLst>
          </p:cNvPr>
          <p:cNvSpPr>
            <a:spLocks noGrp="1"/>
          </p:cNvSpPr>
          <p:nvPr>
            <p:ph type="title"/>
          </p:nvPr>
        </p:nvSpPr>
        <p:spPr>
          <a:xfrm>
            <a:off x="628650" y="365125"/>
            <a:ext cx="7886700" cy="1325563"/>
          </a:xfrm>
        </p:spPr>
        <p:txBody>
          <a:bodyPr vert="horz" lIns="91440" tIns="45720" rIns="91440" bIns="45720" rtlCol="0" anchor="ctr">
            <a:normAutofit/>
          </a:bodyPr>
          <a:lstStyle/>
          <a:p>
            <a:pPr>
              <a:lnSpc>
                <a:spcPct val="90000"/>
              </a:lnSpc>
              <a:spcBef>
                <a:spcPct val="0"/>
              </a:spcBef>
            </a:pPr>
            <a:r>
              <a:rPr lang="en-US" sz="4400" kern="1200" dirty="0">
                <a:solidFill>
                  <a:srgbClr val="00617F"/>
                </a:solidFill>
                <a:latin typeface="+mj-lt"/>
                <a:ea typeface="+mj-ea"/>
                <a:cs typeface="+mj-cs"/>
              </a:rPr>
              <a:t>Financial Planning </a:t>
            </a:r>
          </a:p>
        </p:txBody>
      </p:sp>
      <p:pic>
        <p:nvPicPr>
          <p:cNvPr id="67" name="Picture 66">
            <a:extLst>
              <a:ext uri="{FF2B5EF4-FFF2-40B4-BE49-F238E27FC236}">
                <a16:creationId xmlns:a16="http://schemas.microsoft.com/office/drawing/2014/main" id="{28B72F62-EF09-4808-8F2D-E1368B7CD606}"/>
              </a:ext>
            </a:extLst>
          </p:cNvPr>
          <p:cNvPicPr>
            <a:picLocks noChangeAspect="1"/>
          </p:cNvPicPr>
          <p:nvPr/>
        </p:nvPicPr>
        <p:blipFill>
          <a:blip r:embed="rId3"/>
          <a:stretch>
            <a:fillRect/>
          </a:stretch>
        </p:blipFill>
        <p:spPr>
          <a:xfrm>
            <a:off x="1855201" y="1367247"/>
            <a:ext cx="5364205" cy="4887388"/>
          </a:xfrm>
          <a:prstGeom prst="rect">
            <a:avLst/>
          </a:prstGeom>
        </p:spPr>
      </p:pic>
      <p:sp>
        <p:nvSpPr>
          <p:cNvPr id="4" name="Slide Number Placeholder 3">
            <a:extLst>
              <a:ext uri="{FF2B5EF4-FFF2-40B4-BE49-F238E27FC236}">
                <a16:creationId xmlns:a16="http://schemas.microsoft.com/office/drawing/2014/main" id="{BB94FB8E-8DC9-4D2F-874A-36F33010ABB2}"/>
              </a:ext>
            </a:extLst>
          </p:cNvPr>
          <p:cNvSpPr>
            <a:spLocks noGrp="1"/>
          </p:cNvSpPr>
          <p:nvPr>
            <p:ph type="sldNum" idx="12"/>
          </p:nvPr>
        </p:nvSpPr>
        <p:spPr>
          <a:xfrm>
            <a:off x="6457950" y="6356350"/>
            <a:ext cx="2057400" cy="365125"/>
          </a:xfrm>
        </p:spPr>
        <p:txBody>
          <a:bodyPr vert="horz" lIns="91440" tIns="45720" rIns="91440" bIns="45720" rtlCol="0" anchor="ctr">
            <a:normAutofit/>
          </a:bodyPr>
          <a:lstStyle/>
          <a:p>
            <a:pPr>
              <a:lnSpc>
                <a:spcPct val="100000"/>
              </a:lnSpc>
              <a:spcBef>
                <a:spcPts val="0"/>
              </a:spcBef>
            </a:pPr>
            <a:fld id="{00000000-1234-1234-1234-123412341234}" type="slidenum">
              <a:rPr lang="en-US" sz="1200" smtClean="0">
                <a:solidFill>
                  <a:schemeClr val="tx1">
                    <a:tint val="75000"/>
                  </a:schemeClr>
                </a:solidFill>
              </a:rPr>
              <a:pPr>
                <a:lnSpc>
                  <a:spcPct val="100000"/>
                </a:lnSpc>
                <a:spcBef>
                  <a:spcPts val="0"/>
                </a:spcBef>
              </a:pPr>
              <a:t>45</a:t>
            </a:fld>
            <a:endParaRPr lang="en-US" sz="1200">
              <a:solidFill>
                <a:schemeClr val="tx1">
                  <a:tint val="75000"/>
                </a:schemeClr>
              </a:solidFill>
            </a:endParaRPr>
          </a:p>
        </p:txBody>
      </p:sp>
    </p:spTree>
    <p:extLst>
      <p:ext uri="{BB962C8B-B14F-4D97-AF65-F5344CB8AC3E}">
        <p14:creationId xmlns:p14="http://schemas.microsoft.com/office/powerpoint/2010/main" val="3899479522"/>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D335B0-271F-4D4C-B04D-5F2447849974}"/>
              </a:ext>
            </a:extLst>
          </p:cNvPr>
          <p:cNvSpPr>
            <a:spLocks noGrp="1"/>
          </p:cNvSpPr>
          <p:nvPr>
            <p:ph type="title"/>
          </p:nvPr>
        </p:nvSpPr>
        <p:spPr/>
        <p:txBody>
          <a:bodyPr/>
          <a:lstStyle/>
          <a:p>
            <a:r>
              <a:rPr lang="en-US" dirty="0">
                <a:solidFill>
                  <a:srgbClr val="00617F"/>
                </a:solidFill>
              </a:rPr>
              <a:t>Financial Planning Process</a:t>
            </a:r>
          </a:p>
        </p:txBody>
      </p:sp>
      <p:sp>
        <p:nvSpPr>
          <p:cNvPr id="4" name="Slide Number Placeholder 3">
            <a:extLst>
              <a:ext uri="{FF2B5EF4-FFF2-40B4-BE49-F238E27FC236}">
                <a16:creationId xmlns:a16="http://schemas.microsoft.com/office/drawing/2014/main" id="{BB94FB8E-8DC9-4D2F-874A-36F33010ABB2}"/>
              </a:ext>
            </a:extLst>
          </p:cNvPr>
          <p:cNvSpPr>
            <a:spLocks noGrp="1"/>
          </p:cNvSpPr>
          <p:nvPr>
            <p:ph type="sldNum" idx="12"/>
          </p:nvPr>
        </p:nvSpPr>
        <p:spPr/>
        <p:txBody>
          <a:bodyPr/>
          <a:lstStyle/>
          <a:p>
            <a:pPr>
              <a:spcBef>
                <a:spcPts val="0"/>
              </a:spcBef>
              <a:spcAft>
                <a:spcPts val="0"/>
              </a:spcAft>
            </a:pPr>
            <a:fld id="{00000000-1234-1234-1234-123412341234}" type="slidenum">
              <a:rPr lang="en" smtClean="0"/>
              <a:pPr>
                <a:spcBef>
                  <a:spcPts val="0"/>
                </a:spcBef>
                <a:spcAft>
                  <a:spcPts val="0"/>
                </a:spcAft>
              </a:pPr>
              <a:t>46</a:t>
            </a:fld>
            <a:endParaRPr lang="en"/>
          </a:p>
        </p:txBody>
      </p:sp>
      <p:grpSp>
        <p:nvGrpSpPr>
          <p:cNvPr id="6" name="Group 5">
            <a:extLst>
              <a:ext uri="{FF2B5EF4-FFF2-40B4-BE49-F238E27FC236}">
                <a16:creationId xmlns:a16="http://schemas.microsoft.com/office/drawing/2014/main" id="{88CE5990-1D4A-4CC1-A247-B9538610BAE0}"/>
              </a:ext>
            </a:extLst>
          </p:cNvPr>
          <p:cNvGrpSpPr/>
          <p:nvPr/>
        </p:nvGrpSpPr>
        <p:grpSpPr>
          <a:xfrm>
            <a:off x="209311" y="1226813"/>
            <a:ext cx="8722669" cy="4677573"/>
            <a:chOff x="571756" y="1636130"/>
            <a:chExt cx="10124949" cy="4465625"/>
          </a:xfrm>
        </p:grpSpPr>
        <p:pic>
          <p:nvPicPr>
            <p:cNvPr id="7" name="Picture 6">
              <a:extLst>
                <a:ext uri="{FF2B5EF4-FFF2-40B4-BE49-F238E27FC236}">
                  <a16:creationId xmlns:a16="http://schemas.microsoft.com/office/drawing/2014/main" id="{AD768E0C-9D28-4632-B114-5CA534A41F2C}"/>
                </a:ext>
              </a:extLst>
            </p:cNvPr>
            <p:cNvPicPr>
              <a:picLocks noChangeAspect="1"/>
            </p:cNvPicPr>
            <p:nvPr/>
          </p:nvPicPr>
          <p:blipFill>
            <a:blip r:embed="rId3">
              <a:duotone>
                <a:srgbClr val="00A9E0">
                  <a:shade val="45000"/>
                  <a:satMod val="135000"/>
                </a:srgbClr>
                <a:prstClr val="white"/>
              </a:duotone>
            </a:blip>
            <a:stretch>
              <a:fillRect/>
            </a:stretch>
          </p:blipFill>
          <p:spPr>
            <a:xfrm>
              <a:off x="9004068" y="2896512"/>
              <a:ext cx="1692637" cy="1692637"/>
            </a:xfrm>
            <a:prstGeom prst="rect">
              <a:avLst/>
            </a:prstGeom>
            <a:ln>
              <a:noFill/>
            </a:ln>
          </p:spPr>
        </p:pic>
        <p:pic>
          <p:nvPicPr>
            <p:cNvPr id="8" name="Picture 7">
              <a:extLst>
                <a:ext uri="{FF2B5EF4-FFF2-40B4-BE49-F238E27FC236}">
                  <a16:creationId xmlns:a16="http://schemas.microsoft.com/office/drawing/2014/main" id="{D9D0F974-B273-41B9-9D56-D3EC86C6C7BE}"/>
                </a:ext>
              </a:extLst>
            </p:cNvPr>
            <p:cNvPicPr>
              <a:picLocks noChangeAspect="1"/>
            </p:cNvPicPr>
            <p:nvPr/>
          </p:nvPicPr>
          <p:blipFill>
            <a:blip r:embed="rId4"/>
            <a:stretch>
              <a:fillRect/>
            </a:stretch>
          </p:blipFill>
          <p:spPr>
            <a:xfrm>
              <a:off x="9139572" y="3261680"/>
              <a:ext cx="1441227" cy="902208"/>
            </a:xfrm>
            <a:prstGeom prst="rect">
              <a:avLst/>
            </a:prstGeom>
          </p:spPr>
        </p:pic>
        <p:sp>
          <p:nvSpPr>
            <p:cNvPr id="9" name="Arrow: Chevron 8">
              <a:extLst>
                <a:ext uri="{FF2B5EF4-FFF2-40B4-BE49-F238E27FC236}">
                  <a16:creationId xmlns:a16="http://schemas.microsoft.com/office/drawing/2014/main" id="{F7A14AF6-F4CE-484F-BE59-E3F7C6A3E8F1}"/>
                </a:ext>
              </a:extLst>
            </p:cNvPr>
            <p:cNvSpPr/>
            <p:nvPr/>
          </p:nvSpPr>
          <p:spPr>
            <a:xfrm>
              <a:off x="7705345" y="3364992"/>
              <a:ext cx="1548220" cy="619288"/>
            </a:xfrm>
            <a:prstGeom prst="chevron">
              <a:avLst/>
            </a:prstGeom>
            <a:solidFill>
              <a:srgbClr val="53565A">
                <a:lumMod val="50000"/>
              </a:srgbClr>
            </a:solidFill>
            <a:ln>
              <a:noFill/>
            </a:ln>
            <a:effectLst/>
            <a:scene3d>
              <a:camera prst="orthographicFront">
                <a:rot lat="0" lon="0" rev="0"/>
              </a:camera>
              <a:lightRig rig="threePt" dir="t">
                <a:rot lat="0" lon="0" rev="1200000"/>
              </a:lightRig>
            </a:scene3d>
            <a:sp3d/>
          </p:spPr>
          <p:txBody>
            <a:bodyPr anchor="ctr"/>
            <a:lstStyle/>
            <a:p>
              <a:pPr marL="0" marR="0" lvl="0" indent="0" defTabSz="1219170" eaLnBrk="1" fontAlgn="auto" latinLnBrk="0" hangingPunct="1">
                <a:lnSpc>
                  <a:spcPct val="100000"/>
                </a:lnSpc>
                <a:spcBef>
                  <a:spcPts val="800"/>
                </a:spcBef>
                <a:spcAft>
                  <a:spcPts val="800"/>
                </a:spcAft>
                <a:buClrTx/>
                <a:buSzTx/>
                <a:buFontTx/>
                <a:buNone/>
                <a:tabLst/>
                <a:defRPr/>
              </a:pPr>
              <a:r>
                <a:rPr kumimoji="0" lang="en-CA" sz="1200" b="0" i="0" u="none" strike="noStrike" kern="0" cap="none" spc="0" normalizeH="0" baseline="0" noProof="0">
                  <a:ln>
                    <a:noFill/>
                  </a:ln>
                  <a:solidFill>
                    <a:srgbClr val="FFFFFF"/>
                  </a:solidFill>
                  <a:effectLst/>
                  <a:uLnTx/>
                  <a:uFillTx/>
                  <a:latin typeface="Franklin Gothic Book"/>
                  <a:ea typeface="+mn-ea"/>
                  <a:cs typeface="+mn-cs"/>
                </a:rPr>
                <a:t>Follow UP</a:t>
              </a:r>
              <a:endParaRPr kumimoji="0" lang="en-US" sz="1200" b="0" i="0" u="none" strike="noStrike" kern="0" cap="none" spc="0" normalizeH="0" baseline="0" noProof="0" dirty="0">
                <a:ln>
                  <a:noFill/>
                </a:ln>
                <a:solidFill>
                  <a:srgbClr val="FFFFFF"/>
                </a:solidFill>
                <a:effectLst/>
                <a:uLnTx/>
                <a:uFillTx/>
                <a:latin typeface="Franklin Gothic Book"/>
                <a:ea typeface="+mn-ea"/>
                <a:cs typeface="+mn-cs"/>
              </a:endParaRPr>
            </a:p>
          </p:txBody>
        </p:sp>
        <p:pic>
          <p:nvPicPr>
            <p:cNvPr id="10" name="Picture 9">
              <a:extLst>
                <a:ext uri="{FF2B5EF4-FFF2-40B4-BE49-F238E27FC236}">
                  <a16:creationId xmlns:a16="http://schemas.microsoft.com/office/drawing/2014/main" id="{97D65DBE-BCFC-4913-920C-32C0B46812C1}"/>
                </a:ext>
              </a:extLst>
            </p:cNvPr>
            <p:cNvPicPr>
              <a:picLocks noChangeAspect="1"/>
            </p:cNvPicPr>
            <p:nvPr/>
          </p:nvPicPr>
          <p:blipFill>
            <a:blip r:embed="rId4"/>
            <a:stretch>
              <a:fillRect/>
            </a:stretch>
          </p:blipFill>
          <p:spPr>
            <a:xfrm>
              <a:off x="9136000" y="3267456"/>
              <a:ext cx="1441227" cy="902208"/>
            </a:xfrm>
            <a:prstGeom prst="rect">
              <a:avLst/>
            </a:prstGeom>
          </p:spPr>
        </p:pic>
        <p:sp>
          <p:nvSpPr>
            <p:cNvPr id="11" name="Freeform: Shape 10">
              <a:extLst>
                <a:ext uri="{FF2B5EF4-FFF2-40B4-BE49-F238E27FC236}">
                  <a16:creationId xmlns:a16="http://schemas.microsoft.com/office/drawing/2014/main" id="{267C8F68-0289-45E6-A976-4CA1676B549B}"/>
                </a:ext>
              </a:extLst>
            </p:cNvPr>
            <p:cNvSpPr/>
            <p:nvPr/>
          </p:nvSpPr>
          <p:spPr>
            <a:xfrm>
              <a:off x="2000971" y="3363217"/>
              <a:ext cx="1548220" cy="619288"/>
            </a:xfrm>
            <a:custGeom>
              <a:avLst/>
              <a:gdLst>
                <a:gd name="connsiteX0" fmla="*/ 0 w 1161165"/>
                <a:gd name="connsiteY0" fmla="*/ 0 h 464466"/>
                <a:gd name="connsiteX1" fmla="*/ 928932 w 1161165"/>
                <a:gd name="connsiteY1" fmla="*/ 0 h 464466"/>
                <a:gd name="connsiteX2" fmla="*/ 1161165 w 1161165"/>
                <a:gd name="connsiteY2" fmla="*/ 232233 h 464466"/>
                <a:gd name="connsiteX3" fmla="*/ 928932 w 1161165"/>
                <a:gd name="connsiteY3" fmla="*/ 464466 h 464466"/>
                <a:gd name="connsiteX4" fmla="*/ 0 w 1161165"/>
                <a:gd name="connsiteY4" fmla="*/ 464466 h 464466"/>
                <a:gd name="connsiteX5" fmla="*/ 232233 w 1161165"/>
                <a:gd name="connsiteY5" fmla="*/ 232233 h 464466"/>
                <a:gd name="connsiteX6" fmla="*/ 0 w 1161165"/>
                <a:gd name="connsiteY6" fmla="*/ 0 h 4644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61165" h="464466">
                  <a:moveTo>
                    <a:pt x="0" y="0"/>
                  </a:moveTo>
                  <a:lnTo>
                    <a:pt x="928932" y="0"/>
                  </a:lnTo>
                  <a:lnTo>
                    <a:pt x="1161165" y="232233"/>
                  </a:lnTo>
                  <a:lnTo>
                    <a:pt x="928932" y="464466"/>
                  </a:lnTo>
                  <a:lnTo>
                    <a:pt x="0" y="464466"/>
                  </a:lnTo>
                  <a:lnTo>
                    <a:pt x="232233" y="232233"/>
                  </a:lnTo>
                  <a:lnTo>
                    <a:pt x="0" y="0"/>
                  </a:lnTo>
                  <a:close/>
                </a:path>
              </a:pathLst>
            </a:custGeom>
            <a:solidFill>
              <a:srgbClr val="00A9E0">
                <a:shade val="80000"/>
                <a:hueOff val="0"/>
                <a:satOff val="0"/>
                <a:lumOff val="0"/>
                <a:alphaOff val="0"/>
              </a:srgbClr>
            </a:solidFill>
            <a:ln w="25400" cap="flat" cmpd="sng" algn="ctr">
              <a:solidFill>
                <a:srgbClr val="FFFFFF">
                  <a:hueOff val="0"/>
                  <a:satOff val="0"/>
                  <a:lumOff val="0"/>
                  <a:alphaOff val="0"/>
                </a:srgbClr>
              </a:solidFill>
              <a:prstDash val="solid"/>
            </a:ln>
            <a:effectLst/>
          </p:spPr>
          <p:txBody>
            <a:bodyPr spcFirstLastPara="0" vert="horz" wrap="square" lIns="357651" tIns="16003" rIns="325647" bIns="16003" numCol="1" spcCol="1270" anchor="ctr" anchorCtr="0">
              <a:noAutofit/>
            </a:bodyPr>
            <a:lstStyle/>
            <a:p>
              <a:pPr marL="0" marR="0" lvl="0" indent="0" algn="ctr" defTabSz="533387" eaLnBrk="1" fontAlgn="auto" latinLnBrk="0" hangingPunct="1">
                <a:lnSpc>
                  <a:spcPct val="90000"/>
                </a:lnSpc>
                <a:spcBef>
                  <a:spcPct val="0"/>
                </a:spcBef>
                <a:spcAft>
                  <a:spcPct val="35000"/>
                </a:spcAft>
                <a:buClrTx/>
                <a:buSzTx/>
                <a:buFontTx/>
                <a:buNone/>
                <a:tabLst/>
                <a:defRPr/>
              </a:pPr>
              <a:r>
                <a:rPr kumimoji="0" lang="en-CA" sz="1200" b="0" i="0" u="none" strike="noStrike" kern="0" cap="none" spc="0" normalizeH="0" baseline="0" noProof="0" dirty="0">
                  <a:ln>
                    <a:noFill/>
                  </a:ln>
                  <a:solidFill>
                    <a:srgbClr val="FFFFFF"/>
                  </a:solidFill>
                  <a:effectLst/>
                  <a:uLnTx/>
                  <a:uFillTx/>
                  <a:latin typeface="Franklin Gothic Book"/>
                  <a:ea typeface="+mn-ea"/>
                  <a:cs typeface="+mn-cs"/>
                </a:rPr>
                <a:t>Discovery Meeting</a:t>
              </a:r>
              <a:endParaRPr kumimoji="0" lang="en-US" sz="1200" b="0" i="0" u="none" strike="noStrike" kern="0" cap="none" spc="0" normalizeH="0" baseline="0" noProof="0" dirty="0">
                <a:ln>
                  <a:noFill/>
                </a:ln>
                <a:solidFill>
                  <a:srgbClr val="FFFFFF"/>
                </a:solidFill>
                <a:effectLst/>
                <a:uLnTx/>
                <a:uFillTx/>
                <a:latin typeface="Franklin Gothic Book"/>
                <a:ea typeface="+mn-ea"/>
                <a:cs typeface="+mn-cs"/>
              </a:endParaRPr>
            </a:p>
          </p:txBody>
        </p:sp>
        <p:sp>
          <p:nvSpPr>
            <p:cNvPr id="12" name="Freeform: Shape 11">
              <a:extLst>
                <a:ext uri="{FF2B5EF4-FFF2-40B4-BE49-F238E27FC236}">
                  <a16:creationId xmlns:a16="http://schemas.microsoft.com/office/drawing/2014/main" id="{76EF4876-5B8C-47C8-8ABB-CF17E3E56E70}"/>
                </a:ext>
              </a:extLst>
            </p:cNvPr>
            <p:cNvSpPr/>
            <p:nvPr/>
          </p:nvSpPr>
          <p:spPr>
            <a:xfrm>
              <a:off x="2000971" y="4059916"/>
              <a:ext cx="1238576" cy="216000"/>
            </a:xfrm>
            <a:custGeom>
              <a:avLst/>
              <a:gdLst>
                <a:gd name="connsiteX0" fmla="*/ 0 w 928932"/>
                <a:gd name="connsiteY0" fmla="*/ 0 h 162000"/>
                <a:gd name="connsiteX1" fmla="*/ 928932 w 928932"/>
                <a:gd name="connsiteY1" fmla="*/ 0 h 162000"/>
                <a:gd name="connsiteX2" fmla="*/ 928932 w 928932"/>
                <a:gd name="connsiteY2" fmla="*/ 162000 h 162000"/>
                <a:gd name="connsiteX3" fmla="*/ 0 w 928932"/>
                <a:gd name="connsiteY3" fmla="*/ 162000 h 162000"/>
                <a:gd name="connsiteX4" fmla="*/ 0 w 928932"/>
                <a:gd name="connsiteY4" fmla="*/ 0 h 162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28932" h="162000">
                  <a:moveTo>
                    <a:pt x="0" y="0"/>
                  </a:moveTo>
                  <a:lnTo>
                    <a:pt x="928932" y="0"/>
                  </a:lnTo>
                  <a:lnTo>
                    <a:pt x="928932" y="162000"/>
                  </a:lnTo>
                  <a:lnTo>
                    <a:pt x="0" y="162000"/>
                  </a:lnTo>
                  <a:lnTo>
                    <a:pt x="0" y="0"/>
                  </a:lnTo>
                  <a:close/>
                </a:path>
              </a:pathLst>
            </a:custGeom>
            <a:noFill/>
            <a:ln>
              <a:noFill/>
            </a:ln>
            <a:effectLst/>
          </p:spPr>
          <p:txBody>
            <a:bodyPr spcFirstLastPara="0" vert="horz" wrap="square" lIns="0" tIns="0" rIns="0" bIns="0" numCol="1" spcCol="1270" anchor="t" anchorCtr="0">
              <a:noAutofit/>
            </a:bodyPr>
            <a:lstStyle/>
            <a:p>
              <a:pPr marL="76198" marR="0" lvl="1" indent="-76198" defTabSz="533387" eaLnBrk="1" fontAlgn="auto" latinLnBrk="0" hangingPunct="1">
                <a:lnSpc>
                  <a:spcPct val="90000"/>
                </a:lnSpc>
                <a:spcBef>
                  <a:spcPct val="0"/>
                </a:spcBef>
                <a:spcAft>
                  <a:spcPct val="15000"/>
                </a:spcAft>
                <a:buClr>
                  <a:srgbClr val="003366"/>
                </a:buClr>
                <a:buSzTx/>
                <a:buFont typeface="Wingdings" pitchFamily="2" charset="2"/>
                <a:buChar char="•"/>
                <a:tabLst/>
                <a:defRPr/>
              </a:pPr>
              <a:endParaRPr kumimoji="0" lang="en-US" sz="1200" b="0" i="0" u="none" strike="noStrike" kern="0" cap="none" spc="0" normalizeH="0" baseline="0" noProof="0" dirty="0">
                <a:ln>
                  <a:noFill/>
                </a:ln>
                <a:solidFill>
                  <a:srgbClr val="3F3F3F">
                    <a:hueOff val="0"/>
                    <a:satOff val="0"/>
                    <a:lumOff val="0"/>
                    <a:alphaOff val="0"/>
                  </a:srgbClr>
                </a:solidFill>
                <a:effectLst/>
                <a:uLnTx/>
                <a:uFillTx/>
                <a:latin typeface="Franklin Gothic Book"/>
                <a:ea typeface="+mn-ea"/>
                <a:cs typeface="+mn-cs"/>
              </a:endParaRPr>
            </a:p>
          </p:txBody>
        </p:sp>
        <p:sp>
          <p:nvSpPr>
            <p:cNvPr id="13" name="Freeform: Shape 12">
              <a:extLst>
                <a:ext uri="{FF2B5EF4-FFF2-40B4-BE49-F238E27FC236}">
                  <a16:creationId xmlns:a16="http://schemas.microsoft.com/office/drawing/2014/main" id="{F1E3466A-626C-4A63-83FD-98F85A118F1B}"/>
                </a:ext>
              </a:extLst>
            </p:cNvPr>
            <p:cNvSpPr/>
            <p:nvPr/>
          </p:nvSpPr>
          <p:spPr>
            <a:xfrm>
              <a:off x="3261193" y="3363217"/>
              <a:ext cx="1548220" cy="619288"/>
            </a:xfrm>
            <a:custGeom>
              <a:avLst/>
              <a:gdLst>
                <a:gd name="connsiteX0" fmla="*/ 0 w 1161165"/>
                <a:gd name="connsiteY0" fmla="*/ 0 h 464466"/>
                <a:gd name="connsiteX1" fmla="*/ 928932 w 1161165"/>
                <a:gd name="connsiteY1" fmla="*/ 0 h 464466"/>
                <a:gd name="connsiteX2" fmla="*/ 1161165 w 1161165"/>
                <a:gd name="connsiteY2" fmla="*/ 232233 h 464466"/>
                <a:gd name="connsiteX3" fmla="*/ 928932 w 1161165"/>
                <a:gd name="connsiteY3" fmla="*/ 464466 h 464466"/>
                <a:gd name="connsiteX4" fmla="*/ 0 w 1161165"/>
                <a:gd name="connsiteY4" fmla="*/ 464466 h 464466"/>
                <a:gd name="connsiteX5" fmla="*/ 232233 w 1161165"/>
                <a:gd name="connsiteY5" fmla="*/ 232233 h 464466"/>
                <a:gd name="connsiteX6" fmla="*/ 0 w 1161165"/>
                <a:gd name="connsiteY6" fmla="*/ 0 h 4644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61165" h="464466">
                  <a:moveTo>
                    <a:pt x="0" y="0"/>
                  </a:moveTo>
                  <a:lnTo>
                    <a:pt x="928932" y="0"/>
                  </a:lnTo>
                  <a:lnTo>
                    <a:pt x="1161165" y="232233"/>
                  </a:lnTo>
                  <a:lnTo>
                    <a:pt x="928932" y="464466"/>
                  </a:lnTo>
                  <a:lnTo>
                    <a:pt x="0" y="464466"/>
                  </a:lnTo>
                  <a:lnTo>
                    <a:pt x="232233" y="232233"/>
                  </a:lnTo>
                  <a:lnTo>
                    <a:pt x="0" y="0"/>
                  </a:lnTo>
                  <a:close/>
                </a:path>
              </a:pathLst>
            </a:custGeom>
            <a:solidFill>
              <a:srgbClr val="00A9E0">
                <a:shade val="80000"/>
                <a:hueOff val="274566"/>
                <a:satOff val="-29980"/>
                <a:lumOff val="14735"/>
                <a:alphaOff val="0"/>
              </a:srgbClr>
            </a:solidFill>
            <a:ln w="25400" cap="flat" cmpd="sng" algn="ctr">
              <a:solidFill>
                <a:srgbClr val="FFFFFF">
                  <a:hueOff val="0"/>
                  <a:satOff val="0"/>
                  <a:lumOff val="0"/>
                  <a:alphaOff val="0"/>
                </a:srgbClr>
              </a:solidFill>
              <a:prstDash val="solid"/>
            </a:ln>
            <a:effectLst/>
          </p:spPr>
          <p:txBody>
            <a:bodyPr spcFirstLastPara="0" vert="horz" wrap="square" lIns="357651" tIns="16003" rIns="325647" bIns="16003" numCol="1" spcCol="1270" anchor="ctr" anchorCtr="0">
              <a:noAutofit/>
            </a:bodyPr>
            <a:lstStyle/>
            <a:p>
              <a:pPr marL="0" marR="0" lvl="0" indent="0" algn="ctr" defTabSz="533387" eaLnBrk="1" fontAlgn="auto" latinLnBrk="0" hangingPunct="1">
                <a:lnSpc>
                  <a:spcPct val="90000"/>
                </a:lnSpc>
                <a:spcBef>
                  <a:spcPct val="0"/>
                </a:spcBef>
                <a:spcAft>
                  <a:spcPct val="35000"/>
                </a:spcAft>
                <a:buClrTx/>
                <a:buSzTx/>
                <a:buFontTx/>
                <a:buNone/>
                <a:tabLst/>
                <a:defRPr/>
              </a:pPr>
              <a:r>
                <a:rPr kumimoji="0" lang="en-CA" sz="1200" b="0" i="0" u="none" strike="noStrike" kern="0" cap="none" spc="0" normalizeH="0" baseline="0" noProof="0" dirty="0">
                  <a:ln>
                    <a:noFill/>
                  </a:ln>
                  <a:solidFill>
                    <a:srgbClr val="FFFFFF"/>
                  </a:solidFill>
                  <a:effectLst/>
                  <a:uLnTx/>
                  <a:uFillTx/>
                  <a:latin typeface="Franklin Gothic Book"/>
                  <a:ea typeface="+mn-ea"/>
                  <a:cs typeface="+mn-cs"/>
                </a:rPr>
                <a:t>Analysis</a:t>
              </a:r>
              <a:endParaRPr kumimoji="0" lang="en-US" sz="1200" b="0" i="0" u="none" strike="noStrike" kern="0" cap="none" spc="0" normalizeH="0" baseline="0" noProof="0" dirty="0">
                <a:ln>
                  <a:noFill/>
                </a:ln>
                <a:solidFill>
                  <a:srgbClr val="FFFFFF"/>
                </a:solidFill>
                <a:effectLst/>
                <a:uLnTx/>
                <a:uFillTx/>
                <a:latin typeface="Franklin Gothic Book"/>
                <a:ea typeface="+mn-ea"/>
                <a:cs typeface="+mn-cs"/>
              </a:endParaRPr>
            </a:p>
          </p:txBody>
        </p:sp>
        <p:sp>
          <p:nvSpPr>
            <p:cNvPr id="14" name="Freeform: Shape 13">
              <a:extLst>
                <a:ext uri="{FF2B5EF4-FFF2-40B4-BE49-F238E27FC236}">
                  <a16:creationId xmlns:a16="http://schemas.microsoft.com/office/drawing/2014/main" id="{6E761BB9-880F-41BC-815B-6FE1EDF72CD4}"/>
                </a:ext>
              </a:extLst>
            </p:cNvPr>
            <p:cNvSpPr/>
            <p:nvPr/>
          </p:nvSpPr>
          <p:spPr>
            <a:xfrm>
              <a:off x="3261192" y="4059916"/>
              <a:ext cx="1238576" cy="216000"/>
            </a:xfrm>
            <a:custGeom>
              <a:avLst/>
              <a:gdLst>
                <a:gd name="connsiteX0" fmla="*/ 0 w 928932"/>
                <a:gd name="connsiteY0" fmla="*/ 0 h 162000"/>
                <a:gd name="connsiteX1" fmla="*/ 928932 w 928932"/>
                <a:gd name="connsiteY1" fmla="*/ 0 h 162000"/>
                <a:gd name="connsiteX2" fmla="*/ 928932 w 928932"/>
                <a:gd name="connsiteY2" fmla="*/ 162000 h 162000"/>
                <a:gd name="connsiteX3" fmla="*/ 0 w 928932"/>
                <a:gd name="connsiteY3" fmla="*/ 162000 h 162000"/>
                <a:gd name="connsiteX4" fmla="*/ 0 w 928932"/>
                <a:gd name="connsiteY4" fmla="*/ 0 h 162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28932" h="162000">
                  <a:moveTo>
                    <a:pt x="0" y="0"/>
                  </a:moveTo>
                  <a:lnTo>
                    <a:pt x="928932" y="0"/>
                  </a:lnTo>
                  <a:lnTo>
                    <a:pt x="928932" y="162000"/>
                  </a:lnTo>
                  <a:lnTo>
                    <a:pt x="0" y="162000"/>
                  </a:lnTo>
                  <a:lnTo>
                    <a:pt x="0" y="0"/>
                  </a:lnTo>
                  <a:close/>
                </a:path>
              </a:pathLst>
            </a:custGeom>
            <a:noFill/>
            <a:ln>
              <a:noFill/>
            </a:ln>
            <a:effectLst/>
          </p:spPr>
          <p:txBody>
            <a:bodyPr spcFirstLastPara="0" vert="horz" wrap="square" lIns="0" tIns="0" rIns="0" bIns="0" numCol="1" spcCol="1270" anchor="t" anchorCtr="0">
              <a:noAutofit/>
            </a:bodyPr>
            <a:lstStyle/>
            <a:p>
              <a:pPr marL="76198" marR="0" lvl="1" indent="-76198" defTabSz="533387" eaLnBrk="1" fontAlgn="auto" latinLnBrk="0" hangingPunct="1">
                <a:lnSpc>
                  <a:spcPct val="90000"/>
                </a:lnSpc>
                <a:spcBef>
                  <a:spcPct val="0"/>
                </a:spcBef>
                <a:spcAft>
                  <a:spcPct val="15000"/>
                </a:spcAft>
                <a:buClr>
                  <a:srgbClr val="003366"/>
                </a:buClr>
                <a:buSzTx/>
                <a:buFont typeface="Wingdings" pitchFamily="2" charset="2"/>
                <a:buChar char="•"/>
                <a:tabLst/>
                <a:defRPr/>
              </a:pPr>
              <a:endParaRPr kumimoji="0" lang="en-US" sz="1200" b="0" i="0" u="none" strike="noStrike" kern="0" cap="none" spc="0" normalizeH="0" baseline="0" noProof="0" dirty="0">
                <a:ln>
                  <a:noFill/>
                </a:ln>
                <a:solidFill>
                  <a:srgbClr val="3F3F3F">
                    <a:hueOff val="0"/>
                    <a:satOff val="0"/>
                    <a:lumOff val="0"/>
                    <a:alphaOff val="0"/>
                  </a:srgbClr>
                </a:solidFill>
                <a:effectLst/>
                <a:uLnTx/>
                <a:uFillTx/>
                <a:latin typeface="Franklin Gothic Book"/>
                <a:ea typeface="+mn-ea"/>
                <a:cs typeface="+mn-cs"/>
              </a:endParaRPr>
            </a:p>
          </p:txBody>
        </p:sp>
        <p:sp>
          <p:nvSpPr>
            <p:cNvPr id="15" name="Freeform: Shape 14">
              <a:extLst>
                <a:ext uri="{FF2B5EF4-FFF2-40B4-BE49-F238E27FC236}">
                  <a16:creationId xmlns:a16="http://schemas.microsoft.com/office/drawing/2014/main" id="{9034CD35-0AE3-4BAF-AD9E-B4C61B405F2D}"/>
                </a:ext>
              </a:extLst>
            </p:cNvPr>
            <p:cNvSpPr/>
            <p:nvPr/>
          </p:nvSpPr>
          <p:spPr>
            <a:xfrm>
              <a:off x="4523233" y="3364992"/>
              <a:ext cx="1548220" cy="619288"/>
            </a:xfrm>
            <a:custGeom>
              <a:avLst/>
              <a:gdLst>
                <a:gd name="connsiteX0" fmla="*/ 0 w 1161165"/>
                <a:gd name="connsiteY0" fmla="*/ 0 h 464466"/>
                <a:gd name="connsiteX1" fmla="*/ 928932 w 1161165"/>
                <a:gd name="connsiteY1" fmla="*/ 0 h 464466"/>
                <a:gd name="connsiteX2" fmla="*/ 1161165 w 1161165"/>
                <a:gd name="connsiteY2" fmla="*/ 232233 h 464466"/>
                <a:gd name="connsiteX3" fmla="*/ 928932 w 1161165"/>
                <a:gd name="connsiteY3" fmla="*/ 464466 h 464466"/>
                <a:gd name="connsiteX4" fmla="*/ 0 w 1161165"/>
                <a:gd name="connsiteY4" fmla="*/ 464466 h 464466"/>
                <a:gd name="connsiteX5" fmla="*/ 232233 w 1161165"/>
                <a:gd name="connsiteY5" fmla="*/ 232233 h 464466"/>
                <a:gd name="connsiteX6" fmla="*/ 0 w 1161165"/>
                <a:gd name="connsiteY6" fmla="*/ 0 h 4644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61165" h="464466">
                  <a:moveTo>
                    <a:pt x="0" y="0"/>
                  </a:moveTo>
                  <a:lnTo>
                    <a:pt x="928932" y="0"/>
                  </a:lnTo>
                  <a:lnTo>
                    <a:pt x="1161165" y="232233"/>
                  </a:lnTo>
                  <a:lnTo>
                    <a:pt x="928932" y="464466"/>
                  </a:lnTo>
                  <a:lnTo>
                    <a:pt x="0" y="464466"/>
                  </a:lnTo>
                  <a:lnTo>
                    <a:pt x="232233" y="232233"/>
                  </a:lnTo>
                  <a:lnTo>
                    <a:pt x="0" y="0"/>
                  </a:lnTo>
                  <a:close/>
                </a:path>
              </a:pathLst>
            </a:custGeom>
            <a:solidFill>
              <a:srgbClr val="00AB8E">
                <a:lumMod val="75000"/>
              </a:srgbClr>
            </a:solidFill>
            <a:ln w="25400" cap="flat" cmpd="sng" algn="ctr">
              <a:solidFill>
                <a:srgbClr val="FFFFFF">
                  <a:hueOff val="0"/>
                  <a:satOff val="0"/>
                  <a:lumOff val="0"/>
                  <a:alphaOff val="0"/>
                </a:srgbClr>
              </a:solidFill>
              <a:prstDash val="solid"/>
            </a:ln>
            <a:effectLst/>
          </p:spPr>
          <p:txBody>
            <a:bodyPr spcFirstLastPara="0" vert="horz" wrap="square" lIns="357651" tIns="16003" rIns="325647" bIns="16003" numCol="1" spcCol="1270" anchor="ctr" anchorCtr="0">
              <a:noAutofit/>
            </a:bodyPr>
            <a:lstStyle/>
            <a:p>
              <a:pPr marL="0" marR="0" lvl="0" indent="0" algn="ctr" defTabSz="533387" eaLnBrk="1" fontAlgn="auto" latinLnBrk="0" hangingPunct="1">
                <a:lnSpc>
                  <a:spcPct val="90000"/>
                </a:lnSpc>
                <a:spcBef>
                  <a:spcPct val="0"/>
                </a:spcBef>
                <a:spcAft>
                  <a:spcPct val="35000"/>
                </a:spcAft>
                <a:buClrTx/>
                <a:buSzTx/>
                <a:buFontTx/>
                <a:buNone/>
                <a:tabLst/>
                <a:defRPr/>
              </a:pPr>
              <a:r>
                <a:rPr kumimoji="0" lang="en-CA" sz="1200" b="0" i="0" u="none" strike="noStrike" kern="0" cap="none" spc="0" normalizeH="0" baseline="0" noProof="0" dirty="0">
                  <a:ln>
                    <a:noFill/>
                  </a:ln>
                  <a:solidFill>
                    <a:srgbClr val="FFFFFF"/>
                  </a:solidFill>
                  <a:effectLst/>
                  <a:uLnTx/>
                  <a:uFillTx/>
                  <a:latin typeface="Franklin Gothic Book"/>
                  <a:ea typeface="+mn-ea"/>
                  <a:cs typeface="+mn-cs"/>
                </a:rPr>
                <a:t>Plan Creation</a:t>
              </a:r>
              <a:endParaRPr kumimoji="0" lang="en-US" sz="1200" b="0" i="0" u="none" strike="noStrike" kern="0" cap="none" spc="0" normalizeH="0" baseline="0" noProof="0" dirty="0">
                <a:ln>
                  <a:noFill/>
                </a:ln>
                <a:solidFill>
                  <a:srgbClr val="FFFFFF"/>
                </a:solidFill>
                <a:effectLst/>
                <a:uLnTx/>
                <a:uFillTx/>
                <a:latin typeface="Franklin Gothic Book"/>
                <a:ea typeface="+mn-ea"/>
                <a:cs typeface="+mn-cs"/>
              </a:endParaRPr>
            </a:p>
          </p:txBody>
        </p:sp>
        <p:grpSp>
          <p:nvGrpSpPr>
            <p:cNvPr id="16" name="Group 15">
              <a:extLst>
                <a:ext uri="{FF2B5EF4-FFF2-40B4-BE49-F238E27FC236}">
                  <a16:creationId xmlns:a16="http://schemas.microsoft.com/office/drawing/2014/main" id="{01AA11B3-6C95-4F04-A70D-9A48DD532F25}"/>
                </a:ext>
              </a:extLst>
            </p:cNvPr>
            <p:cNvGrpSpPr/>
            <p:nvPr/>
          </p:nvGrpSpPr>
          <p:grpSpPr>
            <a:xfrm>
              <a:off x="4414945" y="2842183"/>
              <a:ext cx="1121598" cy="421311"/>
              <a:chOff x="2861677" y="2131637"/>
              <a:chExt cx="841198" cy="315983"/>
            </a:xfrm>
          </p:grpSpPr>
          <p:sp>
            <p:nvSpPr>
              <p:cNvPr id="65" name="Arrow: Left 64">
                <a:extLst>
                  <a:ext uri="{FF2B5EF4-FFF2-40B4-BE49-F238E27FC236}">
                    <a16:creationId xmlns:a16="http://schemas.microsoft.com/office/drawing/2014/main" id="{3B73F17F-34EB-4A5B-A3B1-242E23E648EF}"/>
                  </a:ext>
                </a:extLst>
              </p:cNvPr>
              <p:cNvSpPr/>
              <p:nvPr/>
            </p:nvSpPr>
            <p:spPr>
              <a:xfrm>
                <a:off x="3307487" y="2226886"/>
                <a:ext cx="395388" cy="160812"/>
              </a:xfrm>
              <a:prstGeom prst="leftArrow">
                <a:avLst>
                  <a:gd name="adj1" fmla="val 60000"/>
                  <a:gd name="adj2" fmla="val 50000"/>
                </a:avLst>
              </a:prstGeom>
              <a:solidFill>
                <a:srgbClr val="53565A"/>
              </a:solidFill>
              <a:ln w="25400" cap="flat" cmpd="sng" algn="ctr">
                <a:solidFill>
                  <a:srgbClr val="101820"/>
                </a:solidFill>
                <a:prstDash val="solid"/>
              </a:ln>
              <a:effectLst/>
            </p:spPr>
            <p:txBody>
              <a:bodyPr/>
              <a:lstStyle/>
              <a:p>
                <a:pPr marL="0" marR="0" lvl="0" indent="0" defTabSz="1219170" eaLnBrk="1" fontAlgn="auto" latinLnBrk="0" hangingPunct="1">
                  <a:lnSpc>
                    <a:spcPct val="100000"/>
                  </a:lnSpc>
                  <a:spcBef>
                    <a:spcPts val="800"/>
                  </a:spcBef>
                  <a:spcAft>
                    <a:spcPts val="800"/>
                  </a:spcAft>
                  <a:buClrTx/>
                  <a:buSzTx/>
                  <a:buFontTx/>
                  <a:buNone/>
                  <a:tabLst/>
                  <a:defRPr/>
                </a:pPr>
                <a:endParaRPr kumimoji="0" lang="en-US" sz="1333" b="0" i="0" u="none" strike="noStrike" kern="0" cap="none" spc="0" normalizeH="0" baseline="0" noProof="0" dirty="0">
                  <a:ln>
                    <a:noFill/>
                  </a:ln>
                  <a:solidFill>
                    <a:srgbClr val="FFFFFF"/>
                  </a:solidFill>
                  <a:effectLst/>
                  <a:uLnTx/>
                  <a:uFillTx/>
                  <a:latin typeface="Franklin Gothic Book"/>
                  <a:ea typeface="+mn-ea"/>
                  <a:cs typeface="+mn-cs"/>
                </a:endParaRPr>
              </a:p>
            </p:txBody>
          </p:sp>
          <p:sp>
            <p:nvSpPr>
              <p:cNvPr id="66" name="Freeform: Shape 65">
                <a:extLst>
                  <a:ext uri="{FF2B5EF4-FFF2-40B4-BE49-F238E27FC236}">
                    <a16:creationId xmlns:a16="http://schemas.microsoft.com/office/drawing/2014/main" id="{918EAC91-45AF-4CD0-AFFF-170835EDC055}"/>
                  </a:ext>
                </a:extLst>
              </p:cNvPr>
              <p:cNvSpPr/>
              <p:nvPr/>
            </p:nvSpPr>
            <p:spPr>
              <a:xfrm>
                <a:off x="2861677" y="2131637"/>
                <a:ext cx="402310" cy="315983"/>
              </a:xfrm>
              <a:custGeom>
                <a:avLst/>
                <a:gdLst>
                  <a:gd name="connsiteX0" fmla="*/ 0 w 389638"/>
                  <a:gd name="connsiteY0" fmla="*/ 31171 h 311710"/>
                  <a:gd name="connsiteX1" fmla="*/ 31171 w 389638"/>
                  <a:gd name="connsiteY1" fmla="*/ 0 h 311710"/>
                  <a:gd name="connsiteX2" fmla="*/ 358467 w 389638"/>
                  <a:gd name="connsiteY2" fmla="*/ 0 h 311710"/>
                  <a:gd name="connsiteX3" fmla="*/ 389638 w 389638"/>
                  <a:gd name="connsiteY3" fmla="*/ 31171 h 311710"/>
                  <a:gd name="connsiteX4" fmla="*/ 389638 w 389638"/>
                  <a:gd name="connsiteY4" fmla="*/ 280539 h 311710"/>
                  <a:gd name="connsiteX5" fmla="*/ 358467 w 389638"/>
                  <a:gd name="connsiteY5" fmla="*/ 311710 h 311710"/>
                  <a:gd name="connsiteX6" fmla="*/ 31171 w 389638"/>
                  <a:gd name="connsiteY6" fmla="*/ 311710 h 311710"/>
                  <a:gd name="connsiteX7" fmla="*/ 0 w 389638"/>
                  <a:gd name="connsiteY7" fmla="*/ 280539 h 311710"/>
                  <a:gd name="connsiteX8" fmla="*/ 0 w 389638"/>
                  <a:gd name="connsiteY8" fmla="*/ 31171 h 3117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9638" h="311710">
                    <a:moveTo>
                      <a:pt x="0" y="31171"/>
                    </a:moveTo>
                    <a:cubicBezTo>
                      <a:pt x="0" y="13956"/>
                      <a:pt x="13956" y="0"/>
                      <a:pt x="31171" y="0"/>
                    </a:cubicBezTo>
                    <a:lnTo>
                      <a:pt x="358467" y="0"/>
                    </a:lnTo>
                    <a:cubicBezTo>
                      <a:pt x="375682" y="0"/>
                      <a:pt x="389638" y="13956"/>
                      <a:pt x="389638" y="31171"/>
                    </a:cubicBezTo>
                    <a:lnTo>
                      <a:pt x="389638" y="280539"/>
                    </a:lnTo>
                    <a:cubicBezTo>
                      <a:pt x="389638" y="297754"/>
                      <a:pt x="375682" y="311710"/>
                      <a:pt x="358467" y="311710"/>
                    </a:cubicBezTo>
                    <a:lnTo>
                      <a:pt x="31171" y="311710"/>
                    </a:lnTo>
                    <a:cubicBezTo>
                      <a:pt x="13956" y="311710"/>
                      <a:pt x="0" y="297754"/>
                      <a:pt x="0" y="280539"/>
                    </a:cubicBezTo>
                    <a:lnTo>
                      <a:pt x="0" y="31171"/>
                    </a:lnTo>
                    <a:close/>
                  </a:path>
                </a:pathLst>
              </a:custGeom>
              <a:solidFill>
                <a:srgbClr val="00A9E0"/>
              </a:solidFill>
              <a:ln w="25400" cap="flat" cmpd="sng" algn="ctr">
                <a:solidFill>
                  <a:srgbClr val="FFFFFF">
                    <a:lumMod val="65000"/>
                  </a:srgbClr>
                </a:solidFill>
                <a:prstDash val="solid"/>
              </a:ln>
              <a:effectLst/>
            </p:spPr>
            <p:txBody>
              <a:bodyPr spcFirstLastPara="0" vert="horz" wrap="square" lIns="24873" tIns="24873" rIns="24873" bIns="24873" numCol="1" spcCol="1270" anchor="ctr" anchorCtr="0">
                <a:noAutofit/>
              </a:bodyPr>
              <a:lstStyle/>
              <a:p>
                <a:pPr marL="0" marR="0" lvl="0" indent="0" algn="ctr" defTabSz="296326" eaLnBrk="1" fontAlgn="auto" latinLnBrk="0" hangingPunct="1">
                  <a:lnSpc>
                    <a:spcPct val="90000"/>
                  </a:lnSpc>
                  <a:spcBef>
                    <a:spcPct val="0"/>
                  </a:spcBef>
                  <a:spcAft>
                    <a:spcPct val="35000"/>
                  </a:spcAft>
                  <a:buClrTx/>
                  <a:buSzTx/>
                  <a:buFontTx/>
                  <a:buNone/>
                  <a:tabLst/>
                  <a:defRPr/>
                </a:pPr>
                <a:r>
                  <a:rPr kumimoji="0" lang="en-US" sz="667" b="0" i="0" u="none" strike="noStrike" kern="0" cap="none" spc="0" normalizeH="0" baseline="0" noProof="0" dirty="0" err="1">
                    <a:ln>
                      <a:noFill/>
                    </a:ln>
                    <a:solidFill>
                      <a:srgbClr val="FFFFFF"/>
                    </a:solidFill>
                    <a:effectLst/>
                    <a:uLnTx/>
                    <a:uFillTx/>
                    <a:latin typeface="Franklin Gothic Book"/>
                    <a:ea typeface="+mn-ea"/>
                    <a:cs typeface="+mn-cs"/>
                  </a:rPr>
                  <a:t>BDO</a:t>
                </a:r>
                <a:endParaRPr kumimoji="0" lang="en-US" sz="667" b="0" i="0" u="none" strike="noStrike" kern="0" cap="none" spc="0" normalizeH="0" baseline="0" noProof="0" dirty="0">
                  <a:ln>
                    <a:noFill/>
                  </a:ln>
                  <a:solidFill>
                    <a:srgbClr val="FFFFFF"/>
                  </a:solidFill>
                  <a:effectLst/>
                  <a:uLnTx/>
                  <a:uFillTx/>
                  <a:latin typeface="Franklin Gothic Book"/>
                  <a:ea typeface="+mn-ea"/>
                  <a:cs typeface="+mn-cs"/>
                </a:endParaRPr>
              </a:p>
            </p:txBody>
          </p:sp>
        </p:grpSp>
        <p:grpSp>
          <p:nvGrpSpPr>
            <p:cNvPr id="17" name="Group 16">
              <a:extLst>
                <a:ext uri="{FF2B5EF4-FFF2-40B4-BE49-F238E27FC236}">
                  <a16:creationId xmlns:a16="http://schemas.microsoft.com/office/drawing/2014/main" id="{E2DB4652-DA7B-4553-9AF6-63E3A8D81DC5}"/>
                </a:ext>
              </a:extLst>
            </p:cNvPr>
            <p:cNvGrpSpPr/>
            <p:nvPr/>
          </p:nvGrpSpPr>
          <p:grpSpPr>
            <a:xfrm>
              <a:off x="4578489" y="2215117"/>
              <a:ext cx="1098223" cy="564569"/>
              <a:chOff x="2984337" y="1661338"/>
              <a:chExt cx="823668" cy="423427"/>
            </a:xfrm>
          </p:grpSpPr>
          <p:sp>
            <p:nvSpPr>
              <p:cNvPr id="63" name="Arrow: Left 62">
                <a:extLst>
                  <a:ext uri="{FF2B5EF4-FFF2-40B4-BE49-F238E27FC236}">
                    <a16:creationId xmlns:a16="http://schemas.microsoft.com/office/drawing/2014/main" id="{3410DBFD-1204-4CC0-AB2C-E6F34EBBED3D}"/>
                  </a:ext>
                </a:extLst>
              </p:cNvPr>
              <p:cNvSpPr/>
              <p:nvPr/>
            </p:nvSpPr>
            <p:spPr>
              <a:xfrm rot="1726435">
                <a:off x="3440691" y="1923953"/>
                <a:ext cx="367314" cy="160812"/>
              </a:xfrm>
              <a:prstGeom prst="leftArrow">
                <a:avLst>
                  <a:gd name="adj1" fmla="val 60000"/>
                  <a:gd name="adj2" fmla="val 50000"/>
                </a:avLst>
              </a:prstGeom>
              <a:solidFill>
                <a:srgbClr val="53565A"/>
              </a:solidFill>
              <a:ln w="25400" cap="flat" cmpd="sng" algn="ctr">
                <a:solidFill>
                  <a:srgbClr val="101820"/>
                </a:solidFill>
                <a:prstDash val="solid"/>
              </a:ln>
              <a:effectLst/>
            </p:spPr>
          </p:sp>
          <p:sp>
            <p:nvSpPr>
              <p:cNvPr id="64" name="Freeform: Shape 63">
                <a:extLst>
                  <a:ext uri="{FF2B5EF4-FFF2-40B4-BE49-F238E27FC236}">
                    <a16:creationId xmlns:a16="http://schemas.microsoft.com/office/drawing/2014/main" id="{62ACA4D1-B134-43EE-AD5B-E7FB207EC513}"/>
                  </a:ext>
                </a:extLst>
              </p:cNvPr>
              <p:cNvSpPr/>
              <p:nvPr/>
            </p:nvSpPr>
            <p:spPr>
              <a:xfrm>
                <a:off x="2984337" y="1661338"/>
                <a:ext cx="402310" cy="315983"/>
              </a:xfrm>
              <a:custGeom>
                <a:avLst/>
                <a:gdLst>
                  <a:gd name="connsiteX0" fmla="*/ 0 w 389638"/>
                  <a:gd name="connsiteY0" fmla="*/ 31171 h 311710"/>
                  <a:gd name="connsiteX1" fmla="*/ 31171 w 389638"/>
                  <a:gd name="connsiteY1" fmla="*/ 0 h 311710"/>
                  <a:gd name="connsiteX2" fmla="*/ 358467 w 389638"/>
                  <a:gd name="connsiteY2" fmla="*/ 0 h 311710"/>
                  <a:gd name="connsiteX3" fmla="*/ 389638 w 389638"/>
                  <a:gd name="connsiteY3" fmla="*/ 31171 h 311710"/>
                  <a:gd name="connsiteX4" fmla="*/ 389638 w 389638"/>
                  <a:gd name="connsiteY4" fmla="*/ 280539 h 311710"/>
                  <a:gd name="connsiteX5" fmla="*/ 358467 w 389638"/>
                  <a:gd name="connsiteY5" fmla="*/ 311710 h 311710"/>
                  <a:gd name="connsiteX6" fmla="*/ 31171 w 389638"/>
                  <a:gd name="connsiteY6" fmla="*/ 311710 h 311710"/>
                  <a:gd name="connsiteX7" fmla="*/ 0 w 389638"/>
                  <a:gd name="connsiteY7" fmla="*/ 280539 h 311710"/>
                  <a:gd name="connsiteX8" fmla="*/ 0 w 389638"/>
                  <a:gd name="connsiteY8" fmla="*/ 31171 h 3117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9638" h="311710">
                    <a:moveTo>
                      <a:pt x="0" y="31171"/>
                    </a:moveTo>
                    <a:cubicBezTo>
                      <a:pt x="0" y="13956"/>
                      <a:pt x="13956" y="0"/>
                      <a:pt x="31171" y="0"/>
                    </a:cubicBezTo>
                    <a:lnTo>
                      <a:pt x="358467" y="0"/>
                    </a:lnTo>
                    <a:cubicBezTo>
                      <a:pt x="375682" y="0"/>
                      <a:pt x="389638" y="13956"/>
                      <a:pt x="389638" y="31171"/>
                    </a:cubicBezTo>
                    <a:lnTo>
                      <a:pt x="389638" y="280539"/>
                    </a:lnTo>
                    <a:cubicBezTo>
                      <a:pt x="389638" y="297754"/>
                      <a:pt x="375682" y="311710"/>
                      <a:pt x="358467" y="311710"/>
                    </a:cubicBezTo>
                    <a:lnTo>
                      <a:pt x="31171" y="311710"/>
                    </a:lnTo>
                    <a:cubicBezTo>
                      <a:pt x="13956" y="311710"/>
                      <a:pt x="0" y="297754"/>
                      <a:pt x="0" y="280539"/>
                    </a:cubicBezTo>
                    <a:lnTo>
                      <a:pt x="0" y="31171"/>
                    </a:lnTo>
                    <a:close/>
                  </a:path>
                </a:pathLst>
              </a:custGeom>
              <a:solidFill>
                <a:srgbClr val="00A9E0"/>
              </a:solidFill>
              <a:ln w="25400" cap="flat" cmpd="sng" algn="ctr">
                <a:solidFill>
                  <a:srgbClr val="FFFFFF">
                    <a:lumMod val="65000"/>
                  </a:srgbClr>
                </a:solidFill>
                <a:prstDash val="solid"/>
              </a:ln>
              <a:effectLst/>
            </p:spPr>
            <p:txBody>
              <a:bodyPr spcFirstLastPara="0" vert="horz" wrap="square" lIns="24873" tIns="24873" rIns="24873" bIns="24873" numCol="1" spcCol="1270" anchor="ctr" anchorCtr="0">
                <a:noAutofit/>
              </a:bodyPr>
              <a:lstStyle/>
              <a:p>
                <a:pPr marL="0" marR="0" lvl="0" indent="0" algn="ctr" defTabSz="296326" eaLnBrk="1" fontAlgn="auto" latinLnBrk="0" hangingPunct="1">
                  <a:lnSpc>
                    <a:spcPct val="90000"/>
                  </a:lnSpc>
                  <a:spcBef>
                    <a:spcPct val="0"/>
                  </a:spcBef>
                  <a:spcAft>
                    <a:spcPct val="35000"/>
                  </a:spcAft>
                  <a:buClrTx/>
                  <a:buSzTx/>
                  <a:buFontTx/>
                  <a:buNone/>
                  <a:tabLst/>
                  <a:defRPr/>
                </a:pPr>
                <a:r>
                  <a:rPr kumimoji="0" lang="en-US" sz="667" b="0" i="0" u="none" strike="noStrike" kern="0" cap="none" spc="0" normalizeH="0" baseline="0" noProof="0" dirty="0">
                    <a:ln>
                      <a:noFill/>
                    </a:ln>
                    <a:solidFill>
                      <a:srgbClr val="FFFFFF"/>
                    </a:solidFill>
                    <a:effectLst/>
                    <a:uLnTx/>
                    <a:uFillTx/>
                    <a:latin typeface="Franklin Gothic Book"/>
                    <a:ea typeface="+mn-ea"/>
                    <a:cs typeface="+mn-cs"/>
                  </a:rPr>
                  <a:t>Miller Thompson</a:t>
                </a:r>
              </a:p>
            </p:txBody>
          </p:sp>
        </p:grpSp>
        <p:grpSp>
          <p:nvGrpSpPr>
            <p:cNvPr id="18" name="Group 17">
              <a:extLst>
                <a:ext uri="{FF2B5EF4-FFF2-40B4-BE49-F238E27FC236}">
                  <a16:creationId xmlns:a16="http://schemas.microsoft.com/office/drawing/2014/main" id="{4F0710DE-A502-4809-8635-9492E2A2E2FF}"/>
                </a:ext>
              </a:extLst>
            </p:cNvPr>
            <p:cNvGrpSpPr/>
            <p:nvPr/>
          </p:nvGrpSpPr>
          <p:grpSpPr>
            <a:xfrm>
              <a:off x="5146140" y="1679953"/>
              <a:ext cx="782142" cy="983234"/>
              <a:chOff x="3410071" y="1259965"/>
              <a:chExt cx="586606" cy="737426"/>
            </a:xfrm>
          </p:grpSpPr>
          <p:sp>
            <p:nvSpPr>
              <p:cNvPr id="61" name="Arrow: Left 60">
                <a:extLst>
                  <a:ext uri="{FF2B5EF4-FFF2-40B4-BE49-F238E27FC236}">
                    <a16:creationId xmlns:a16="http://schemas.microsoft.com/office/drawing/2014/main" id="{0C895456-2554-4A76-AA58-31BBD1F86497}"/>
                  </a:ext>
                </a:extLst>
              </p:cNvPr>
              <p:cNvSpPr/>
              <p:nvPr/>
            </p:nvSpPr>
            <p:spPr>
              <a:xfrm rot="3429371">
                <a:off x="3718662" y="1719376"/>
                <a:ext cx="392233" cy="163797"/>
              </a:xfrm>
              <a:prstGeom prst="leftArrow">
                <a:avLst>
                  <a:gd name="adj1" fmla="val 60000"/>
                  <a:gd name="adj2" fmla="val 50000"/>
                </a:avLst>
              </a:prstGeom>
              <a:solidFill>
                <a:srgbClr val="53565A"/>
              </a:solidFill>
              <a:ln w="25400" cap="flat" cmpd="sng" algn="ctr">
                <a:solidFill>
                  <a:srgbClr val="101820"/>
                </a:solidFill>
                <a:prstDash val="solid"/>
              </a:ln>
              <a:effectLst/>
            </p:spPr>
          </p:sp>
          <p:sp>
            <p:nvSpPr>
              <p:cNvPr id="62" name="Freeform: Shape 61">
                <a:extLst>
                  <a:ext uri="{FF2B5EF4-FFF2-40B4-BE49-F238E27FC236}">
                    <a16:creationId xmlns:a16="http://schemas.microsoft.com/office/drawing/2014/main" id="{7D5C9844-CD3A-4BE0-B3A7-2B2DFF831E49}"/>
                  </a:ext>
                </a:extLst>
              </p:cNvPr>
              <p:cNvSpPr/>
              <p:nvPr/>
            </p:nvSpPr>
            <p:spPr>
              <a:xfrm>
                <a:off x="3410071" y="1259965"/>
                <a:ext cx="402310" cy="315983"/>
              </a:xfrm>
              <a:custGeom>
                <a:avLst/>
                <a:gdLst>
                  <a:gd name="connsiteX0" fmla="*/ 0 w 389638"/>
                  <a:gd name="connsiteY0" fmla="*/ 31171 h 311710"/>
                  <a:gd name="connsiteX1" fmla="*/ 31171 w 389638"/>
                  <a:gd name="connsiteY1" fmla="*/ 0 h 311710"/>
                  <a:gd name="connsiteX2" fmla="*/ 358467 w 389638"/>
                  <a:gd name="connsiteY2" fmla="*/ 0 h 311710"/>
                  <a:gd name="connsiteX3" fmla="*/ 389638 w 389638"/>
                  <a:gd name="connsiteY3" fmla="*/ 31171 h 311710"/>
                  <a:gd name="connsiteX4" fmla="*/ 389638 w 389638"/>
                  <a:gd name="connsiteY4" fmla="*/ 280539 h 311710"/>
                  <a:gd name="connsiteX5" fmla="*/ 358467 w 389638"/>
                  <a:gd name="connsiteY5" fmla="*/ 311710 h 311710"/>
                  <a:gd name="connsiteX6" fmla="*/ 31171 w 389638"/>
                  <a:gd name="connsiteY6" fmla="*/ 311710 h 311710"/>
                  <a:gd name="connsiteX7" fmla="*/ 0 w 389638"/>
                  <a:gd name="connsiteY7" fmla="*/ 280539 h 311710"/>
                  <a:gd name="connsiteX8" fmla="*/ 0 w 389638"/>
                  <a:gd name="connsiteY8" fmla="*/ 31171 h 3117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9638" h="311710">
                    <a:moveTo>
                      <a:pt x="0" y="31171"/>
                    </a:moveTo>
                    <a:cubicBezTo>
                      <a:pt x="0" y="13956"/>
                      <a:pt x="13956" y="0"/>
                      <a:pt x="31171" y="0"/>
                    </a:cubicBezTo>
                    <a:lnTo>
                      <a:pt x="358467" y="0"/>
                    </a:lnTo>
                    <a:cubicBezTo>
                      <a:pt x="375682" y="0"/>
                      <a:pt x="389638" y="13956"/>
                      <a:pt x="389638" y="31171"/>
                    </a:cubicBezTo>
                    <a:lnTo>
                      <a:pt x="389638" y="280539"/>
                    </a:lnTo>
                    <a:cubicBezTo>
                      <a:pt x="389638" y="297754"/>
                      <a:pt x="375682" y="311710"/>
                      <a:pt x="358467" y="311710"/>
                    </a:cubicBezTo>
                    <a:lnTo>
                      <a:pt x="31171" y="311710"/>
                    </a:lnTo>
                    <a:cubicBezTo>
                      <a:pt x="13956" y="311710"/>
                      <a:pt x="0" y="297754"/>
                      <a:pt x="0" y="280539"/>
                    </a:cubicBezTo>
                    <a:lnTo>
                      <a:pt x="0" y="31171"/>
                    </a:lnTo>
                    <a:close/>
                  </a:path>
                </a:pathLst>
              </a:custGeom>
              <a:solidFill>
                <a:srgbClr val="00A9E0"/>
              </a:solidFill>
              <a:ln w="25400" cap="flat" cmpd="sng" algn="ctr">
                <a:solidFill>
                  <a:srgbClr val="FFFFFF">
                    <a:lumMod val="65000"/>
                  </a:srgbClr>
                </a:solidFill>
                <a:prstDash val="solid"/>
              </a:ln>
              <a:effectLst/>
            </p:spPr>
            <p:txBody>
              <a:bodyPr spcFirstLastPara="0" vert="horz" wrap="square" lIns="24873" tIns="24873" rIns="24873" bIns="24873" numCol="1" spcCol="1270" anchor="ctr" anchorCtr="0">
                <a:noAutofit/>
              </a:bodyPr>
              <a:lstStyle/>
              <a:p>
                <a:pPr marL="0" marR="0" lvl="0" indent="0" algn="ctr" defTabSz="296326" eaLnBrk="1" fontAlgn="auto" latinLnBrk="0" hangingPunct="1">
                  <a:lnSpc>
                    <a:spcPct val="90000"/>
                  </a:lnSpc>
                  <a:spcBef>
                    <a:spcPct val="0"/>
                  </a:spcBef>
                  <a:spcAft>
                    <a:spcPct val="35000"/>
                  </a:spcAft>
                  <a:buClrTx/>
                  <a:buSzTx/>
                  <a:buFontTx/>
                  <a:buNone/>
                  <a:tabLst/>
                  <a:defRPr/>
                </a:pPr>
                <a:r>
                  <a:rPr kumimoji="0" lang="en-US" sz="667" b="0" i="0" u="none" strike="noStrike" kern="0" cap="none" spc="0" normalizeH="0" baseline="0" noProof="0" dirty="0">
                    <a:ln>
                      <a:noFill/>
                    </a:ln>
                    <a:solidFill>
                      <a:srgbClr val="FFFFFF"/>
                    </a:solidFill>
                    <a:effectLst/>
                    <a:uLnTx/>
                    <a:uFillTx/>
                    <a:latin typeface="Franklin Gothic Book"/>
                    <a:ea typeface="+mn-ea"/>
                    <a:cs typeface="+mn-cs"/>
                  </a:rPr>
                  <a:t>Gordon B Laing &amp; Associates</a:t>
                </a:r>
                <a:endParaRPr kumimoji="0" lang="en-US" sz="533" b="0" i="0" u="none" strike="noStrike" kern="0" cap="none" spc="0" normalizeH="0" baseline="0" noProof="0" dirty="0">
                  <a:ln>
                    <a:noFill/>
                  </a:ln>
                  <a:solidFill>
                    <a:srgbClr val="FFFFFF"/>
                  </a:solidFill>
                  <a:effectLst/>
                  <a:uLnTx/>
                  <a:uFillTx/>
                  <a:latin typeface="Franklin Gothic Book"/>
                  <a:ea typeface="+mn-ea"/>
                  <a:cs typeface="+mn-cs"/>
                </a:endParaRPr>
              </a:p>
            </p:txBody>
          </p:sp>
        </p:grpSp>
        <p:grpSp>
          <p:nvGrpSpPr>
            <p:cNvPr id="19" name="Group 18">
              <a:extLst>
                <a:ext uri="{FF2B5EF4-FFF2-40B4-BE49-F238E27FC236}">
                  <a16:creationId xmlns:a16="http://schemas.microsoft.com/office/drawing/2014/main" id="{CE8EEA3B-780F-4C1D-BB6D-E132537D7A58}"/>
                </a:ext>
              </a:extLst>
            </p:cNvPr>
            <p:cNvGrpSpPr/>
            <p:nvPr/>
          </p:nvGrpSpPr>
          <p:grpSpPr>
            <a:xfrm>
              <a:off x="6488688" y="1636130"/>
              <a:ext cx="730965" cy="975993"/>
              <a:chOff x="4416984" y="1227097"/>
              <a:chExt cx="548224" cy="731995"/>
            </a:xfrm>
          </p:grpSpPr>
          <p:sp>
            <p:nvSpPr>
              <p:cNvPr id="59" name="Arrow: Left 58">
                <a:extLst>
                  <a:ext uri="{FF2B5EF4-FFF2-40B4-BE49-F238E27FC236}">
                    <a16:creationId xmlns:a16="http://schemas.microsoft.com/office/drawing/2014/main" id="{6D761064-BAE4-4C76-939D-5BFBEBA1E508}"/>
                  </a:ext>
                </a:extLst>
              </p:cNvPr>
              <p:cNvSpPr/>
              <p:nvPr/>
            </p:nvSpPr>
            <p:spPr>
              <a:xfrm rot="7350607">
                <a:off x="4290728" y="1669038"/>
                <a:ext cx="416310" cy="163797"/>
              </a:xfrm>
              <a:prstGeom prst="leftArrow">
                <a:avLst>
                  <a:gd name="adj1" fmla="val 60000"/>
                  <a:gd name="adj2" fmla="val 50000"/>
                </a:avLst>
              </a:prstGeom>
              <a:solidFill>
                <a:srgbClr val="53565A"/>
              </a:solidFill>
              <a:ln w="25400" cap="flat" cmpd="sng" algn="ctr">
                <a:solidFill>
                  <a:srgbClr val="101820"/>
                </a:solidFill>
                <a:prstDash val="solid"/>
              </a:ln>
              <a:effectLst/>
            </p:spPr>
          </p:sp>
          <p:sp>
            <p:nvSpPr>
              <p:cNvPr id="60" name="Freeform: Shape 59">
                <a:extLst>
                  <a:ext uri="{FF2B5EF4-FFF2-40B4-BE49-F238E27FC236}">
                    <a16:creationId xmlns:a16="http://schemas.microsoft.com/office/drawing/2014/main" id="{DB0ED2D2-84ED-41C5-AC02-E5FEA0896948}"/>
                  </a:ext>
                </a:extLst>
              </p:cNvPr>
              <p:cNvSpPr/>
              <p:nvPr/>
            </p:nvSpPr>
            <p:spPr>
              <a:xfrm>
                <a:off x="4562898" y="1227097"/>
                <a:ext cx="402310" cy="315983"/>
              </a:xfrm>
              <a:custGeom>
                <a:avLst/>
                <a:gdLst>
                  <a:gd name="connsiteX0" fmla="*/ 0 w 389638"/>
                  <a:gd name="connsiteY0" fmla="*/ 31171 h 311710"/>
                  <a:gd name="connsiteX1" fmla="*/ 31171 w 389638"/>
                  <a:gd name="connsiteY1" fmla="*/ 0 h 311710"/>
                  <a:gd name="connsiteX2" fmla="*/ 358467 w 389638"/>
                  <a:gd name="connsiteY2" fmla="*/ 0 h 311710"/>
                  <a:gd name="connsiteX3" fmla="*/ 389638 w 389638"/>
                  <a:gd name="connsiteY3" fmla="*/ 31171 h 311710"/>
                  <a:gd name="connsiteX4" fmla="*/ 389638 w 389638"/>
                  <a:gd name="connsiteY4" fmla="*/ 280539 h 311710"/>
                  <a:gd name="connsiteX5" fmla="*/ 358467 w 389638"/>
                  <a:gd name="connsiteY5" fmla="*/ 311710 h 311710"/>
                  <a:gd name="connsiteX6" fmla="*/ 31171 w 389638"/>
                  <a:gd name="connsiteY6" fmla="*/ 311710 h 311710"/>
                  <a:gd name="connsiteX7" fmla="*/ 0 w 389638"/>
                  <a:gd name="connsiteY7" fmla="*/ 280539 h 311710"/>
                  <a:gd name="connsiteX8" fmla="*/ 0 w 389638"/>
                  <a:gd name="connsiteY8" fmla="*/ 31171 h 3117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9638" h="311710">
                    <a:moveTo>
                      <a:pt x="0" y="31171"/>
                    </a:moveTo>
                    <a:cubicBezTo>
                      <a:pt x="0" y="13956"/>
                      <a:pt x="13956" y="0"/>
                      <a:pt x="31171" y="0"/>
                    </a:cubicBezTo>
                    <a:lnTo>
                      <a:pt x="358467" y="0"/>
                    </a:lnTo>
                    <a:cubicBezTo>
                      <a:pt x="375682" y="0"/>
                      <a:pt x="389638" y="13956"/>
                      <a:pt x="389638" y="31171"/>
                    </a:cubicBezTo>
                    <a:lnTo>
                      <a:pt x="389638" y="280539"/>
                    </a:lnTo>
                    <a:cubicBezTo>
                      <a:pt x="389638" y="297754"/>
                      <a:pt x="375682" y="311710"/>
                      <a:pt x="358467" y="311710"/>
                    </a:cubicBezTo>
                    <a:lnTo>
                      <a:pt x="31171" y="311710"/>
                    </a:lnTo>
                    <a:cubicBezTo>
                      <a:pt x="13956" y="311710"/>
                      <a:pt x="0" y="297754"/>
                      <a:pt x="0" y="280539"/>
                    </a:cubicBezTo>
                    <a:lnTo>
                      <a:pt x="0" y="31171"/>
                    </a:lnTo>
                    <a:close/>
                  </a:path>
                </a:pathLst>
              </a:custGeom>
              <a:solidFill>
                <a:srgbClr val="00A9E0"/>
              </a:solidFill>
              <a:ln w="25400" cap="flat" cmpd="sng" algn="ctr">
                <a:solidFill>
                  <a:srgbClr val="FFFFFF">
                    <a:lumMod val="65000"/>
                  </a:srgbClr>
                </a:solidFill>
                <a:prstDash val="solid"/>
              </a:ln>
              <a:effectLst/>
            </p:spPr>
            <p:txBody>
              <a:bodyPr spcFirstLastPara="0" vert="horz" wrap="square" lIns="24873" tIns="24873" rIns="24873" bIns="24873" numCol="1" spcCol="1270" anchor="ctr" anchorCtr="0">
                <a:noAutofit/>
              </a:bodyPr>
              <a:lstStyle/>
              <a:p>
                <a:pPr marL="0" marR="0" lvl="0" indent="0" algn="ctr" defTabSz="296326" eaLnBrk="1" fontAlgn="auto" latinLnBrk="0" hangingPunct="1">
                  <a:lnSpc>
                    <a:spcPct val="90000"/>
                  </a:lnSpc>
                  <a:spcBef>
                    <a:spcPct val="0"/>
                  </a:spcBef>
                  <a:spcAft>
                    <a:spcPct val="35000"/>
                  </a:spcAft>
                  <a:buClrTx/>
                  <a:buSzTx/>
                  <a:buFontTx/>
                  <a:buNone/>
                  <a:tabLst/>
                  <a:defRPr/>
                </a:pPr>
                <a:r>
                  <a:rPr kumimoji="0" lang="en-US" sz="667" b="0" i="0" u="none" strike="noStrike" kern="0" cap="none" spc="0" normalizeH="0" baseline="0" noProof="0" dirty="0">
                    <a:ln>
                      <a:noFill/>
                    </a:ln>
                    <a:solidFill>
                      <a:srgbClr val="FFFFFF"/>
                    </a:solidFill>
                    <a:effectLst/>
                    <a:uLnTx/>
                    <a:uFillTx/>
                    <a:latin typeface="Franklin Gothic Book"/>
                    <a:ea typeface="+mn-ea"/>
                    <a:cs typeface="+mn-cs"/>
                  </a:rPr>
                  <a:t>CHIMP</a:t>
                </a:r>
              </a:p>
            </p:txBody>
          </p:sp>
        </p:grpSp>
        <p:grpSp>
          <p:nvGrpSpPr>
            <p:cNvPr id="20" name="Group 19">
              <a:extLst>
                <a:ext uri="{FF2B5EF4-FFF2-40B4-BE49-F238E27FC236}">
                  <a16:creationId xmlns:a16="http://schemas.microsoft.com/office/drawing/2014/main" id="{FCB38C8C-37D3-46A0-8F1B-295A71DB83FB}"/>
                </a:ext>
              </a:extLst>
            </p:cNvPr>
            <p:cNvGrpSpPr/>
            <p:nvPr/>
          </p:nvGrpSpPr>
          <p:grpSpPr>
            <a:xfrm>
              <a:off x="6663019" y="2201440"/>
              <a:ext cx="1107734" cy="572248"/>
              <a:chOff x="4547730" y="1651081"/>
              <a:chExt cx="830800" cy="429186"/>
            </a:xfrm>
          </p:grpSpPr>
          <p:sp>
            <p:nvSpPr>
              <p:cNvPr id="57" name="Arrow: Left 56">
                <a:extLst>
                  <a:ext uri="{FF2B5EF4-FFF2-40B4-BE49-F238E27FC236}">
                    <a16:creationId xmlns:a16="http://schemas.microsoft.com/office/drawing/2014/main" id="{0816D9B7-8ED9-4210-BDC1-4ED3B1BFC56C}"/>
                  </a:ext>
                </a:extLst>
              </p:cNvPr>
              <p:cNvSpPr/>
              <p:nvPr/>
            </p:nvSpPr>
            <p:spPr>
              <a:xfrm rot="8942236">
                <a:off x="4547730" y="1919455"/>
                <a:ext cx="379639" cy="160812"/>
              </a:xfrm>
              <a:prstGeom prst="leftArrow">
                <a:avLst>
                  <a:gd name="adj1" fmla="val 60000"/>
                  <a:gd name="adj2" fmla="val 50000"/>
                </a:avLst>
              </a:prstGeom>
              <a:solidFill>
                <a:srgbClr val="53565A"/>
              </a:solidFill>
              <a:ln w="25400" cap="flat" cmpd="sng" algn="ctr">
                <a:solidFill>
                  <a:srgbClr val="101820"/>
                </a:solidFill>
                <a:prstDash val="solid"/>
              </a:ln>
              <a:effectLst/>
            </p:spPr>
            <p:txBody>
              <a:bodyPr/>
              <a:lstStyle/>
              <a:p>
                <a:pPr marL="0" marR="0" lvl="0" indent="0" defTabSz="1219170" eaLnBrk="1" fontAlgn="auto" latinLnBrk="0" hangingPunct="1">
                  <a:lnSpc>
                    <a:spcPct val="100000"/>
                  </a:lnSpc>
                  <a:spcBef>
                    <a:spcPts val="800"/>
                  </a:spcBef>
                  <a:spcAft>
                    <a:spcPts val="800"/>
                  </a:spcAft>
                  <a:buClrTx/>
                  <a:buSzTx/>
                  <a:buFontTx/>
                  <a:buNone/>
                  <a:tabLst/>
                  <a:defRPr/>
                </a:pPr>
                <a:endParaRPr kumimoji="0" lang="en-US" sz="1333" b="0" i="0" u="none" strike="noStrike" kern="0" cap="none" spc="0" normalizeH="0" baseline="0" noProof="0" dirty="0">
                  <a:ln>
                    <a:noFill/>
                  </a:ln>
                  <a:solidFill>
                    <a:srgbClr val="FFFFFF"/>
                  </a:solidFill>
                  <a:effectLst/>
                  <a:uLnTx/>
                  <a:uFillTx/>
                  <a:latin typeface="Franklin Gothic Book"/>
                  <a:ea typeface="+mn-ea"/>
                  <a:cs typeface="+mn-cs"/>
                </a:endParaRPr>
              </a:p>
            </p:txBody>
          </p:sp>
          <p:sp>
            <p:nvSpPr>
              <p:cNvPr id="58" name="Freeform: Shape 57">
                <a:extLst>
                  <a:ext uri="{FF2B5EF4-FFF2-40B4-BE49-F238E27FC236}">
                    <a16:creationId xmlns:a16="http://schemas.microsoft.com/office/drawing/2014/main" id="{67C9279F-F809-47E6-9772-C4F6D787270F}"/>
                  </a:ext>
                </a:extLst>
              </p:cNvPr>
              <p:cNvSpPr/>
              <p:nvPr/>
            </p:nvSpPr>
            <p:spPr>
              <a:xfrm>
                <a:off x="4976220" y="1651081"/>
                <a:ext cx="402310" cy="315983"/>
              </a:xfrm>
              <a:custGeom>
                <a:avLst/>
                <a:gdLst>
                  <a:gd name="connsiteX0" fmla="*/ 0 w 389638"/>
                  <a:gd name="connsiteY0" fmla="*/ 31171 h 311710"/>
                  <a:gd name="connsiteX1" fmla="*/ 31171 w 389638"/>
                  <a:gd name="connsiteY1" fmla="*/ 0 h 311710"/>
                  <a:gd name="connsiteX2" fmla="*/ 358467 w 389638"/>
                  <a:gd name="connsiteY2" fmla="*/ 0 h 311710"/>
                  <a:gd name="connsiteX3" fmla="*/ 389638 w 389638"/>
                  <a:gd name="connsiteY3" fmla="*/ 31171 h 311710"/>
                  <a:gd name="connsiteX4" fmla="*/ 389638 w 389638"/>
                  <a:gd name="connsiteY4" fmla="*/ 280539 h 311710"/>
                  <a:gd name="connsiteX5" fmla="*/ 358467 w 389638"/>
                  <a:gd name="connsiteY5" fmla="*/ 311710 h 311710"/>
                  <a:gd name="connsiteX6" fmla="*/ 31171 w 389638"/>
                  <a:gd name="connsiteY6" fmla="*/ 311710 h 311710"/>
                  <a:gd name="connsiteX7" fmla="*/ 0 w 389638"/>
                  <a:gd name="connsiteY7" fmla="*/ 280539 h 311710"/>
                  <a:gd name="connsiteX8" fmla="*/ 0 w 389638"/>
                  <a:gd name="connsiteY8" fmla="*/ 31171 h 3117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9638" h="311710">
                    <a:moveTo>
                      <a:pt x="0" y="31171"/>
                    </a:moveTo>
                    <a:cubicBezTo>
                      <a:pt x="0" y="13956"/>
                      <a:pt x="13956" y="0"/>
                      <a:pt x="31171" y="0"/>
                    </a:cubicBezTo>
                    <a:lnTo>
                      <a:pt x="358467" y="0"/>
                    </a:lnTo>
                    <a:cubicBezTo>
                      <a:pt x="375682" y="0"/>
                      <a:pt x="389638" y="13956"/>
                      <a:pt x="389638" y="31171"/>
                    </a:cubicBezTo>
                    <a:lnTo>
                      <a:pt x="389638" y="280539"/>
                    </a:lnTo>
                    <a:cubicBezTo>
                      <a:pt x="389638" y="297754"/>
                      <a:pt x="375682" y="311710"/>
                      <a:pt x="358467" y="311710"/>
                    </a:cubicBezTo>
                    <a:lnTo>
                      <a:pt x="31171" y="311710"/>
                    </a:lnTo>
                    <a:cubicBezTo>
                      <a:pt x="13956" y="311710"/>
                      <a:pt x="0" y="297754"/>
                      <a:pt x="0" y="280539"/>
                    </a:cubicBezTo>
                    <a:lnTo>
                      <a:pt x="0" y="31171"/>
                    </a:lnTo>
                    <a:close/>
                  </a:path>
                </a:pathLst>
              </a:custGeom>
              <a:solidFill>
                <a:srgbClr val="00A9E0"/>
              </a:solidFill>
              <a:ln w="25400" cap="flat" cmpd="sng" algn="ctr">
                <a:solidFill>
                  <a:srgbClr val="FFFFFF">
                    <a:lumMod val="65000"/>
                  </a:srgbClr>
                </a:solidFill>
                <a:prstDash val="solid"/>
              </a:ln>
              <a:effectLst/>
            </p:spPr>
            <p:txBody>
              <a:bodyPr spcFirstLastPara="0" vert="horz" wrap="square" lIns="24873" tIns="24873" rIns="24873" bIns="24873" numCol="1" spcCol="1270" anchor="ctr" anchorCtr="0">
                <a:noAutofit/>
              </a:bodyPr>
              <a:lstStyle/>
              <a:p>
                <a:pPr marL="0" marR="0" lvl="0" indent="0" algn="ctr" defTabSz="296326" eaLnBrk="1" fontAlgn="auto" latinLnBrk="0" hangingPunct="1">
                  <a:lnSpc>
                    <a:spcPct val="90000"/>
                  </a:lnSpc>
                  <a:spcBef>
                    <a:spcPct val="0"/>
                  </a:spcBef>
                  <a:spcAft>
                    <a:spcPct val="35000"/>
                  </a:spcAft>
                  <a:buClrTx/>
                  <a:buSzTx/>
                  <a:buFontTx/>
                  <a:buNone/>
                  <a:tabLst/>
                  <a:defRPr/>
                </a:pPr>
                <a:r>
                  <a:rPr kumimoji="0" lang="en-CA" sz="667" b="0" i="0" u="none" strike="noStrike" kern="0" cap="none" spc="0" normalizeH="0" baseline="0" noProof="0" dirty="0">
                    <a:ln>
                      <a:noFill/>
                    </a:ln>
                    <a:solidFill>
                      <a:srgbClr val="FFFFFF"/>
                    </a:solidFill>
                    <a:effectLst/>
                    <a:uLnTx/>
                    <a:uFillTx/>
                    <a:latin typeface="Franklin Gothic Book"/>
                    <a:ea typeface="+mn-ea"/>
                    <a:cs typeface="+mn-cs"/>
                  </a:rPr>
                  <a:t>Concentra Trust</a:t>
                </a:r>
                <a:endParaRPr kumimoji="0" lang="en-US" sz="667" b="0" i="0" u="none" strike="noStrike" kern="0" cap="none" spc="0" normalizeH="0" baseline="0" noProof="0" dirty="0">
                  <a:ln>
                    <a:noFill/>
                  </a:ln>
                  <a:solidFill>
                    <a:srgbClr val="FFFFFF"/>
                  </a:solidFill>
                  <a:effectLst/>
                  <a:uLnTx/>
                  <a:uFillTx/>
                  <a:latin typeface="Franklin Gothic Book"/>
                  <a:ea typeface="+mn-ea"/>
                  <a:cs typeface="+mn-cs"/>
                </a:endParaRPr>
              </a:p>
            </p:txBody>
          </p:sp>
        </p:grpSp>
        <p:grpSp>
          <p:nvGrpSpPr>
            <p:cNvPr id="21" name="Group 20">
              <a:extLst>
                <a:ext uri="{FF2B5EF4-FFF2-40B4-BE49-F238E27FC236}">
                  <a16:creationId xmlns:a16="http://schemas.microsoft.com/office/drawing/2014/main" id="{EC90A8C9-1E04-47F5-9673-73B130594FE0}"/>
                </a:ext>
              </a:extLst>
            </p:cNvPr>
            <p:cNvGrpSpPr/>
            <p:nvPr/>
          </p:nvGrpSpPr>
          <p:grpSpPr>
            <a:xfrm>
              <a:off x="6745100" y="2849640"/>
              <a:ext cx="1138434" cy="421311"/>
              <a:chOff x="4609293" y="2137230"/>
              <a:chExt cx="853825" cy="315983"/>
            </a:xfrm>
          </p:grpSpPr>
          <p:sp>
            <p:nvSpPr>
              <p:cNvPr id="55" name="Arrow: Left 54">
                <a:extLst>
                  <a:ext uri="{FF2B5EF4-FFF2-40B4-BE49-F238E27FC236}">
                    <a16:creationId xmlns:a16="http://schemas.microsoft.com/office/drawing/2014/main" id="{8FD6F711-80F7-4D8F-A12C-35CC35A83D97}"/>
                  </a:ext>
                </a:extLst>
              </p:cNvPr>
              <p:cNvSpPr/>
              <p:nvPr/>
            </p:nvSpPr>
            <p:spPr>
              <a:xfrm rot="10800000">
                <a:off x="4609293" y="2214816"/>
                <a:ext cx="408015" cy="160812"/>
              </a:xfrm>
              <a:prstGeom prst="leftArrow">
                <a:avLst>
                  <a:gd name="adj1" fmla="val 60000"/>
                  <a:gd name="adj2" fmla="val 50000"/>
                </a:avLst>
              </a:prstGeom>
              <a:solidFill>
                <a:srgbClr val="53565A"/>
              </a:solidFill>
              <a:ln w="25400" cap="flat" cmpd="sng" algn="ctr">
                <a:solidFill>
                  <a:srgbClr val="101820"/>
                </a:solidFill>
                <a:prstDash val="solid"/>
              </a:ln>
              <a:effectLst/>
            </p:spPr>
          </p:sp>
          <p:sp>
            <p:nvSpPr>
              <p:cNvPr id="56" name="Freeform: Shape 55">
                <a:extLst>
                  <a:ext uri="{FF2B5EF4-FFF2-40B4-BE49-F238E27FC236}">
                    <a16:creationId xmlns:a16="http://schemas.microsoft.com/office/drawing/2014/main" id="{4A0E3379-26EC-460C-B348-2D55E3933DC5}"/>
                  </a:ext>
                </a:extLst>
              </p:cNvPr>
              <p:cNvSpPr/>
              <p:nvPr/>
            </p:nvSpPr>
            <p:spPr>
              <a:xfrm>
                <a:off x="5060808" y="2137230"/>
                <a:ext cx="402310" cy="315983"/>
              </a:xfrm>
              <a:custGeom>
                <a:avLst/>
                <a:gdLst>
                  <a:gd name="connsiteX0" fmla="*/ 0 w 389638"/>
                  <a:gd name="connsiteY0" fmla="*/ 31171 h 311710"/>
                  <a:gd name="connsiteX1" fmla="*/ 31171 w 389638"/>
                  <a:gd name="connsiteY1" fmla="*/ 0 h 311710"/>
                  <a:gd name="connsiteX2" fmla="*/ 358467 w 389638"/>
                  <a:gd name="connsiteY2" fmla="*/ 0 h 311710"/>
                  <a:gd name="connsiteX3" fmla="*/ 389638 w 389638"/>
                  <a:gd name="connsiteY3" fmla="*/ 31171 h 311710"/>
                  <a:gd name="connsiteX4" fmla="*/ 389638 w 389638"/>
                  <a:gd name="connsiteY4" fmla="*/ 280539 h 311710"/>
                  <a:gd name="connsiteX5" fmla="*/ 358467 w 389638"/>
                  <a:gd name="connsiteY5" fmla="*/ 311710 h 311710"/>
                  <a:gd name="connsiteX6" fmla="*/ 31171 w 389638"/>
                  <a:gd name="connsiteY6" fmla="*/ 311710 h 311710"/>
                  <a:gd name="connsiteX7" fmla="*/ 0 w 389638"/>
                  <a:gd name="connsiteY7" fmla="*/ 280539 h 311710"/>
                  <a:gd name="connsiteX8" fmla="*/ 0 w 389638"/>
                  <a:gd name="connsiteY8" fmla="*/ 31171 h 3117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9638" h="311710">
                    <a:moveTo>
                      <a:pt x="0" y="31171"/>
                    </a:moveTo>
                    <a:cubicBezTo>
                      <a:pt x="0" y="13956"/>
                      <a:pt x="13956" y="0"/>
                      <a:pt x="31171" y="0"/>
                    </a:cubicBezTo>
                    <a:lnTo>
                      <a:pt x="358467" y="0"/>
                    </a:lnTo>
                    <a:cubicBezTo>
                      <a:pt x="375682" y="0"/>
                      <a:pt x="389638" y="13956"/>
                      <a:pt x="389638" y="31171"/>
                    </a:cubicBezTo>
                    <a:lnTo>
                      <a:pt x="389638" y="280539"/>
                    </a:lnTo>
                    <a:cubicBezTo>
                      <a:pt x="389638" y="297754"/>
                      <a:pt x="375682" y="311710"/>
                      <a:pt x="358467" y="311710"/>
                    </a:cubicBezTo>
                    <a:lnTo>
                      <a:pt x="31171" y="311710"/>
                    </a:lnTo>
                    <a:cubicBezTo>
                      <a:pt x="13956" y="311710"/>
                      <a:pt x="0" y="297754"/>
                      <a:pt x="0" y="280539"/>
                    </a:cubicBezTo>
                    <a:lnTo>
                      <a:pt x="0" y="31171"/>
                    </a:lnTo>
                    <a:close/>
                  </a:path>
                </a:pathLst>
              </a:custGeom>
              <a:solidFill>
                <a:srgbClr val="00A9E0"/>
              </a:solidFill>
              <a:ln w="25400" cap="flat" cmpd="sng" algn="ctr">
                <a:solidFill>
                  <a:srgbClr val="FFFFFF">
                    <a:lumMod val="65000"/>
                  </a:srgbClr>
                </a:solidFill>
                <a:prstDash val="solid"/>
              </a:ln>
              <a:effectLst/>
            </p:spPr>
            <p:txBody>
              <a:bodyPr spcFirstLastPara="0" vert="horz" wrap="square" lIns="60180" tIns="28176" rIns="28176" bIns="28176" numCol="1" spcCol="1270" anchor="ctr" anchorCtr="0">
                <a:noAutofit/>
              </a:bodyPr>
              <a:lstStyle/>
              <a:p>
                <a:pPr marL="0" marR="0" lvl="0" indent="0" algn="ctr" defTabSz="296326" eaLnBrk="1" fontAlgn="auto" latinLnBrk="0" hangingPunct="1">
                  <a:lnSpc>
                    <a:spcPct val="90000"/>
                  </a:lnSpc>
                  <a:spcBef>
                    <a:spcPct val="0"/>
                  </a:spcBef>
                  <a:spcAft>
                    <a:spcPct val="35000"/>
                  </a:spcAft>
                  <a:buClrTx/>
                  <a:buSzTx/>
                  <a:buFontTx/>
                  <a:buNone/>
                  <a:tabLst/>
                  <a:defRPr/>
                </a:pPr>
                <a:r>
                  <a:rPr kumimoji="0" lang="en-CA" sz="667" b="0" i="0" u="none" strike="noStrike" kern="0" cap="none" spc="0" normalizeH="0" baseline="0" noProof="0" dirty="0">
                    <a:ln>
                      <a:noFill/>
                    </a:ln>
                    <a:solidFill>
                      <a:srgbClr val="FFFFFF"/>
                    </a:solidFill>
                    <a:effectLst/>
                    <a:uLnTx/>
                    <a:uFillTx/>
                    <a:latin typeface="Franklin Gothic Book"/>
                    <a:ea typeface="+mn-ea"/>
                    <a:cs typeface="+mn-cs"/>
                  </a:rPr>
                  <a:t>Manulife Private Banking</a:t>
                </a:r>
                <a:endParaRPr kumimoji="0" lang="en-US" sz="667" b="0" i="0" u="none" strike="noStrike" kern="0" cap="none" spc="0" normalizeH="0" baseline="0" noProof="0" dirty="0">
                  <a:ln>
                    <a:noFill/>
                  </a:ln>
                  <a:solidFill>
                    <a:srgbClr val="FFFFFF"/>
                  </a:solidFill>
                  <a:effectLst/>
                  <a:uLnTx/>
                  <a:uFillTx/>
                  <a:latin typeface="Franklin Gothic Book"/>
                  <a:ea typeface="+mn-ea"/>
                  <a:cs typeface="+mn-cs"/>
                </a:endParaRPr>
              </a:p>
            </p:txBody>
          </p:sp>
        </p:grpSp>
        <p:sp>
          <p:nvSpPr>
            <p:cNvPr id="22" name="Arrow: Right 21">
              <a:extLst>
                <a:ext uri="{FF2B5EF4-FFF2-40B4-BE49-F238E27FC236}">
                  <a16:creationId xmlns:a16="http://schemas.microsoft.com/office/drawing/2014/main" id="{8D447D63-61CF-44F4-A189-5678882F6893}"/>
                </a:ext>
              </a:extLst>
            </p:cNvPr>
            <p:cNvSpPr/>
            <p:nvPr/>
          </p:nvSpPr>
          <p:spPr>
            <a:xfrm>
              <a:off x="6819422" y="4275916"/>
              <a:ext cx="244536" cy="329184"/>
            </a:xfrm>
            <a:prstGeom prst="rightArrow">
              <a:avLst/>
            </a:prstGeom>
            <a:solidFill>
              <a:srgbClr val="53565A"/>
            </a:solidFill>
            <a:ln>
              <a:solidFill>
                <a:srgbClr val="101820"/>
              </a:solidFill>
            </a:ln>
            <a:effectLst>
              <a:outerShdw blurRad="40000" dist="23000" dir="5400000" rotWithShape="0">
                <a:srgbClr val="000000">
                  <a:alpha val="35000"/>
                </a:srgbClr>
              </a:outerShdw>
            </a:effectLst>
          </p:spPr>
          <p:txBody>
            <a:bodyPr/>
            <a:lstStyle/>
            <a:p>
              <a:pPr marL="0" marR="0" lvl="0" indent="0" defTabSz="1219170" eaLnBrk="1" fontAlgn="auto" latinLnBrk="0" hangingPunct="1">
                <a:lnSpc>
                  <a:spcPct val="100000"/>
                </a:lnSpc>
                <a:spcBef>
                  <a:spcPts val="800"/>
                </a:spcBef>
                <a:spcAft>
                  <a:spcPts val="800"/>
                </a:spcAft>
                <a:buClrTx/>
                <a:buSzTx/>
                <a:buFontTx/>
                <a:buNone/>
                <a:tabLst/>
                <a:defRPr/>
              </a:pPr>
              <a:endParaRPr kumimoji="0" lang="en-US" sz="1333" b="0" i="0" u="none" strike="noStrike" kern="0" cap="none" spc="0" normalizeH="0" baseline="0" noProof="0" dirty="0">
                <a:ln>
                  <a:noFill/>
                </a:ln>
                <a:solidFill>
                  <a:srgbClr val="FFFFFF"/>
                </a:solidFill>
                <a:effectLst/>
                <a:uLnTx/>
                <a:uFillTx/>
                <a:latin typeface="Franklin Gothic Book"/>
                <a:ea typeface="+mn-ea"/>
                <a:cs typeface="+mn-cs"/>
              </a:endParaRPr>
            </a:p>
          </p:txBody>
        </p:sp>
        <p:sp>
          <p:nvSpPr>
            <p:cNvPr id="23" name="Freeform: Shape 22">
              <a:extLst>
                <a:ext uri="{FF2B5EF4-FFF2-40B4-BE49-F238E27FC236}">
                  <a16:creationId xmlns:a16="http://schemas.microsoft.com/office/drawing/2014/main" id="{9431BF40-B75D-4F5C-BD51-7235C187B9D4}"/>
                </a:ext>
              </a:extLst>
            </p:cNvPr>
            <p:cNvSpPr/>
            <p:nvPr/>
          </p:nvSpPr>
          <p:spPr>
            <a:xfrm>
              <a:off x="7314821" y="4202311"/>
              <a:ext cx="715421" cy="574964"/>
            </a:xfrm>
            <a:custGeom>
              <a:avLst/>
              <a:gdLst>
                <a:gd name="connsiteX0" fmla="*/ 0 w 576049"/>
                <a:gd name="connsiteY0" fmla="*/ 46084 h 460839"/>
                <a:gd name="connsiteX1" fmla="*/ 46084 w 576049"/>
                <a:gd name="connsiteY1" fmla="*/ 0 h 460839"/>
                <a:gd name="connsiteX2" fmla="*/ 529965 w 576049"/>
                <a:gd name="connsiteY2" fmla="*/ 0 h 460839"/>
                <a:gd name="connsiteX3" fmla="*/ 576049 w 576049"/>
                <a:gd name="connsiteY3" fmla="*/ 46084 h 460839"/>
                <a:gd name="connsiteX4" fmla="*/ 576049 w 576049"/>
                <a:gd name="connsiteY4" fmla="*/ 414755 h 460839"/>
                <a:gd name="connsiteX5" fmla="*/ 529965 w 576049"/>
                <a:gd name="connsiteY5" fmla="*/ 460839 h 460839"/>
                <a:gd name="connsiteX6" fmla="*/ 46084 w 576049"/>
                <a:gd name="connsiteY6" fmla="*/ 460839 h 460839"/>
                <a:gd name="connsiteX7" fmla="*/ 0 w 576049"/>
                <a:gd name="connsiteY7" fmla="*/ 414755 h 460839"/>
                <a:gd name="connsiteX8" fmla="*/ 0 w 576049"/>
                <a:gd name="connsiteY8" fmla="*/ 46084 h 460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76049" h="460839">
                  <a:moveTo>
                    <a:pt x="0" y="46084"/>
                  </a:moveTo>
                  <a:cubicBezTo>
                    <a:pt x="0" y="20633"/>
                    <a:pt x="20633" y="0"/>
                    <a:pt x="46084" y="0"/>
                  </a:cubicBezTo>
                  <a:lnTo>
                    <a:pt x="529965" y="0"/>
                  </a:lnTo>
                  <a:cubicBezTo>
                    <a:pt x="555416" y="0"/>
                    <a:pt x="576049" y="20633"/>
                    <a:pt x="576049" y="46084"/>
                  </a:cubicBezTo>
                  <a:lnTo>
                    <a:pt x="576049" y="414755"/>
                  </a:lnTo>
                  <a:cubicBezTo>
                    <a:pt x="576049" y="440206"/>
                    <a:pt x="555416" y="460839"/>
                    <a:pt x="529965" y="460839"/>
                  </a:cubicBezTo>
                  <a:lnTo>
                    <a:pt x="46084" y="460839"/>
                  </a:lnTo>
                  <a:cubicBezTo>
                    <a:pt x="20633" y="460839"/>
                    <a:pt x="0" y="440206"/>
                    <a:pt x="0" y="414755"/>
                  </a:cubicBezTo>
                  <a:lnTo>
                    <a:pt x="0" y="46084"/>
                  </a:lnTo>
                  <a:close/>
                </a:path>
              </a:pathLst>
            </a:custGeom>
            <a:gradFill rotWithShape="1">
              <a:gsLst>
                <a:gs pos="0">
                  <a:srgbClr val="00A9E0">
                    <a:hueOff val="0"/>
                    <a:satOff val="0"/>
                    <a:lumOff val="0"/>
                    <a:alphaOff val="0"/>
                    <a:shade val="51000"/>
                    <a:satMod val="130000"/>
                  </a:srgbClr>
                </a:gs>
                <a:gs pos="80000">
                  <a:srgbClr val="00A9E0">
                    <a:hueOff val="0"/>
                    <a:satOff val="0"/>
                    <a:lumOff val="0"/>
                    <a:alphaOff val="0"/>
                    <a:shade val="93000"/>
                    <a:satMod val="130000"/>
                  </a:srgbClr>
                </a:gs>
                <a:gs pos="100000">
                  <a:srgbClr val="00A9E0">
                    <a:hueOff val="0"/>
                    <a:satOff val="0"/>
                    <a:lumOff val="0"/>
                    <a:alphaOff val="0"/>
                    <a:shade val="94000"/>
                    <a:satMod val="135000"/>
                  </a:srgbClr>
                </a:gs>
              </a:gsLst>
              <a:lin ang="16200000" scaled="0"/>
            </a:gradFill>
            <a:ln w="12700">
              <a:solidFill>
                <a:srgbClr val="FFFFFF">
                  <a:lumMod val="65000"/>
                </a:srgbClr>
              </a:solidFill>
            </a:ln>
            <a:effectLst>
              <a:outerShdw blurRad="40000" dist="23000" dir="5400000" rotWithShape="0">
                <a:srgbClr val="000000">
                  <a:alpha val="35000"/>
                </a:srgbClr>
              </a:outerShdw>
            </a:effectLst>
          </p:spPr>
          <p:txBody>
            <a:bodyPr spcFirstLastPara="0" vert="horz" wrap="square" lIns="38317" tIns="38317" rIns="38317" bIns="38317" numCol="1" spcCol="1270" anchor="ctr" anchorCtr="0">
              <a:noAutofit/>
            </a:bodyPr>
            <a:lstStyle/>
            <a:p>
              <a:pPr marL="0" marR="0" lvl="0" indent="0" algn="ctr" defTabSz="474121" eaLnBrk="1" fontAlgn="auto" latinLnBrk="0" hangingPunct="1">
                <a:lnSpc>
                  <a:spcPct val="90000"/>
                </a:lnSpc>
                <a:spcBef>
                  <a:spcPct val="0"/>
                </a:spcBef>
                <a:spcAft>
                  <a:spcPct val="35000"/>
                </a:spcAft>
                <a:buClrTx/>
                <a:buSzTx/>
                <a:buFontTx/>
                <a:buNone/>
                <a:tabLst/>
                <a:defRPr/>
              </a:pPr>
              <a:r>
                <a:rPr kumimoji="0" lang="en-CA" sz="1067" b="0" i="0" u="none" strike="noStrike" kern="0" cap="none" spc="0" normalizeH="0" baseline="0" noProof="0" dirty="0">
                  <a:ln>
                    <a:noFill/>
                  </a:ln>
                  <a:solidFill>
                    <a:srgbClr val="FFFFFF"/>
                  </a:solidFill>
                  <a:effectLst/>
                  <a:uLnTx/>
                  <a:uFillTx/>
                  <a:latin typeface="Franklin Gothic Book"/>
                  <a:ea typeface="+mn-ea"/>
                  <a:cs typeface="+mn-cs"/>
                </a:rPr>
                <a:t>ICP</a:t>
              </a:r>
              <a:endParaRPr kumimoji="0" lang="en-US" sz="1067" b="0" i="0" u="none" strike="noStrike" kern="0" cap="none" spc="0" normalizeH="0" baseline="0" noProof="0" dirty="0">
                <a:ln>
                  <a:noFill/>
                </a:ln>
                <a:solidFill>
                  <a:srgbClr val="FFFFFF"/>
                </a:solidFill>
                <a:effectLst/>
                <a:uLnTx/>
                <a:uFillTx/>
                <a:latin typeface="Franklin Gothic Book"/>
                <a:ea typeface="+mn-ea"/>
                <a:cs typeface="+mn-cs"/>
              </a:endParaRPr>
            </a:p>
          </p:txBody>
        </p:sp>
        <p:sp>
          <p:nvSpPr>
            <p:cNvPr id="24" name="Arrow: Right 23">
              <a:extLst>
                <a:ext uri="{FF2B5EF4-FFF2-40B4-BE49-F238E27FC236}">
                  <a16:creationId xmlns:a16="http://schemas.microsoft.com/office/drawing/2014/main" id="{B2D4565F-4D14-44A0-A6C8-D42E199BF49D}"/>
                </a:ext>
              </a:extLst>
            </p:cNvPr>
            <p:cNvSpPr/>
            <p:nvPr/>
          </p:nvSpPr>
          <p:spPr>
            <a:xfrm rot="3115256">
              <a:off x="6594850" y="4791411"/>
              <a:ext cx="337741" cy="295515"/>
            </a:xfrm>
            <a:prstGeom prst="rightArrow">
              <a:avLst/>
            </a:prstGeom>
            <a:solidFill>
              <a:srgbClr val="53565A"/>
            </a:solidFill>
            <a:ln>
              <a:solidFill>
                <a:srgbClr val="101820"/>
              </a:solidFill>
            </a:ln>
            <a:effectLst>
              <a:outerShdw blurRad="40000" dist="23000" dir="5400000" rotWithShape="0">
                <a:srgbClr val="000000">
                  <a:alpha val="35000"/>
                </a:srgbClr>
              </a:outerShdw>
            </a:effectLst>
          </p:spPr>
        </p:sp>
        <p:sp>
          <p:nvSpPr>
            <p:cNvPr id="25" name="Freeform: Shape 24">
              <a:extLst>
                <a:ext uri="{FF2B5EF4-FFF2-40B4-BE49-F238E27FC236}">
                  <a16:creationId xmlns:a16="http://schemas.microsoft.com/office/drawing/2014/main" id="{F418D764-7240-482D-89E1-39CD99A41500}"/>
                </a:ext>
              </a:extLst>
            </p:cNvPr>
            <p:cNvSpPr/>
            <p:nvPr/>
          </p:nvSpPr>
          <p:spPr>
            <a:xfrm>
              <a:off x="6819884" y="5204669"/>
              <a:ext cx="755864" cy="678253"/>
            </a:xfrm>
            <a:custGeom>
              <a:avLst/>
              <a:gdLst>
                <a:gd name="connsiteX0" fmla="*/ 0 w 576049"/>
                <a:gd name="connsiteY0" fmla="*/ 46084 h 460839"/>
                <a:gd name="connsiteX1" fmla="*/ 46084 w 576049"/>
                <a:gd name="connsiteY1" fmla="*/ 0 h 460839"/>
                <a:gd name="connsiteX2" fmla="*/ 529965 w 576049"/>
                <a:gd name="connsiteY2" fmla="*/ 0 h 460839"/>
                <a:gd name="connsiteX3" fmla="*/ 576049 w 576049"/>
                <a:gd name="connsiteY3" fmla="*/ 46084 h 460839"/>
                <a:gd name="connsiteX4" fmla="*/ 576049 w 576049"/>
                <a:gd name="connsiteY4" fmla="*/ 414755 h 460839"/>
                <a:gd name="connsiteX5" fmla="*/ 529965 w 576049"/>
                <a:gd name="connsiteY5" fmla="*/ 460839 h 460839"/>
                <a:gd name="connsiteX6" fmla="*/ 46084 w 576049"/>
                <a:gd name="connsiteY6" fmla="*/ 460839 h 460839"/>
                <a:gd name="connsiteX7" fmla="*/ 0 w 576049"/>
                <a:gd name="connsiteY7" fmla="*/ 414755 h 460839"/>
                <a:gd name="connsiteX8" fmla="*/ 0 w 576049"/>
                <a:gd name="connsiteY8" fmla="*/ 46084 h 460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76049" h="460839">
                  <a:moveTo>
                    <a:pt x="0" y="46084"/>
                  </a:moveTo>
                  <a:cubicBezTo>
                    <a:pt x="0" y="20633"/>
                    <a:pt x="20633" y="0"/>
                    <a:pt x="46084" y="0"/>
                  </a:cubicBezTo>
                  <a:lnTo>
                    <a:pt x="529965" y="0"/>
                  </a:lnTo>
                  <a:cubicBezTo>
                    <a:pt x="555416" y="0"/>
                    <a:pt x="576049" y="20633"/>
                    <a:pt x="576049" y="46084"/>
                  </a:cubicBezTo>
                  <a:lnTo>
                    <a:pt x="576049" y="414755"/>
                  </a:lnTo>
                  <a:cubicBezTo>
                    <a:pt x="576049" y="440206"/>
                    <a:pt x="555416" y="460839"/>
                    <a:pt x="529965" y="460839"/>
                  </a:cubicBezTo>
                  <a:lnTo>
                    <a:pt x="46084" y="460839"/>
                  </a:lnTo>
                  <a:cubicBezTo>
                    <a:pt x="20633" y="460839"/>
                    <a:pt x="0" y="440206"/>
                    <a:pt x="0" y="414755"/>
                  </a:cubicBezTo>
                  <a:lnTo>
                    <a:pt x="0" y="46084"/>
                  </a:lnTo>
                  <a:close/>
                </a:path>
              </a:pathLst>
            </a:custGeom>
            <a:gradFill rotWithShape="1">
              <a:gsLst>
                <a:gs pos="0">
                  <a:srgbClr val="00A9E0">
                    <a:hueOff val="0"/>
                    <a:satOff val="0"/>
                    <a:lumOff val="0"/>
                    <a:alphaOff val="0"/>
                    <a:shade val="51000"/>
                    <a:satMod val="130000"/>
                  </a:srgbClr>
                </a:gs>
                <a:gs pos="80000">
                  <a:srgbClr val="00A9E0">
                    <a:hueOff val="0"/>
                    <a:satOff val="0"/>
                    <a:lumOff val="0"/>
                    <a:alphaOff val="0"/>
                    <a:shade val="93000"/>
                    <a:satMod val="130000"/>
                  </a:srgbClr>
                </a:gs>
                <a:gs pos="100000">
                  <a:srgbClr val="00A9E0">
                    <a:hueOff val="0"/>
                    <a:satOff val="0"/>
                    <a:lumOff val="0"/>
                    <a:alphaOff val="0"/>
                    <a:shade val="94000"/>
                    <a:satMod val="135000"/>
                  </a:srgbClr>
                </a:gs>
              </a:gsLst>
              <a:lin ang="16200000" scaled="0"/>
            </a:gradFill>
            <a:ln w="12700">
              <a:solidFill>
                <a:srgbClr val="FFFFFF">
                  <a:lumMod val="65000"/>
                </a:srgbClr>
              </a:solidFill>
            </a:ln>
            <a:effectLst>
              <a:outerShdw blurRad="40000" dist="23000" dir="5400000" rotWithShape="0">
                <a:srgbClr val="000000">
                  <a:alpha val="35000"/>
                </a:srgbClr>
              </a:outerShdw>
            </a:effectLst>
          </p:spPr>
          <p:txBody>
            <a:bodyPr spcFirstLastPara="0" vert="horz" wrap="square" lIns="38317" tIns="38317" rIns="38317" bIns="38317" numCol="1" spcCol="1270" anchor="ctr" anchorCtr="0">
              <a:noAutofit/>
            </a:bodyPr>
            <a:lstStyle/>
            <a:p>
              <a:pPr marL="0" marR="0" lvl="0" indent="0" algn="ctr" defTabSz="474121" eaLnBrk="1" fontAlgn="auto" latinLnBrk="0" hangingPunct="1">
                <a:lnSpc>
                  <a:spcPct val="90000"/>
                </a:lnSpc>
                <a:spcBef>
                  <a:spcPct val="0"/>
                </a:spcBef>
                <a:spcAft>
                  <a:spcPct val="35000"/>
                </a:spcAft>
                <a:buClrTx/>
                <a:buSzTx/>
                <a:buFontTx/>
                <a:buNone/>
                <a:tabLst/>
                <a:defRPr/>
              </a:pPr>
              <a:r>
                <a:rPr kumimoji="0" lang="en-CA" sz="933" b="0" i="0" u="none" strike="noStrike" kern="0" cap="none" spc="0" normalizeH="0" baseline="0" noProof="0" dirty="0">
                  <a:ln>
                    <a:noFill/>
                  </a:ln>
                  <a:solidFill>
                    <a:srgbClr val="FFFFFF"/>
                  </a:solidFill>
                  <a:effectLst/>
                  <a:uLnTx/>
                  <a:uFillTx/>
                  <a:latin typeface="Franklin Gothic Book"/>
                  <a:ea typeface="+mn-ea"/>
                  <a:cs typeface="+mn-cs"/>
                </a:rPr>
                <a:t>Select Portfolios</a:t>
              </a:r>
              <a:endParaRPr kumimoji="0" lang="en-US" sz="933" b="0" i="0" u="none" strike="noStrike" kern="0" cap="none" spc="0" normalizeH="0" baseline="0" noProof="0" dirty="0">
                <a:ln>
                  <a:noFill/>
                </a:ln>
                <a:solidFill>
                  <a:srgbClr val="FFFFFF"/>
                </a:solidFill>
                <a:effectLst/>
                <a:uLnTx/>
                <a:uFillTx/>
                <a:latin typeface="Franklin Gothic Book"/>
                <a:ea typeface="+mn-ea"/>
                <a:cs typeface="+mn-cs"/>
              </a:endParaRPr>
            </a:p>
          </p:txBody>
        </p:sp>
        <p:grpSp>
          <p:nvGrpSpPr>
            <p:cNvPr id="26" name="Group 25">
              <a:extLst>
                <a:ext uri="{FF2B5EF4-FFF2-40B4-BE49-F238E27FC236}">
                  <a16:creationId xmlns:a16="http://schemas.microsoft.com/office/drawing/2014/main" id="{770CDEB0-25F9-4BF4-A833-4D1331AF03C4}"/>
                </a:ext>
              </a:extLst>
            </p:cNvPr>
            <p:cNvGrpSpPr/>
            <p:nvPr/>
          </p:nvGrpSpPr>
          <p:grpSpPr>
            <a:xfrm>
              <a:off x="4499770" y="4750737"/>
              <a:ext cx="1333675" cy="858015"/>
              <a:chOff x="3396995" y="3594231"/>
              <a:chExt cx="725131" cy="466904"/>
            </a:xfrm>
          </p:grpSpPr>
          <p:sp>
            <p:nvSpPr>
              <p:cNvPr id="53" name="Arrow: Right 52">
                <a:extLst>
                  <a:ext uri="{FF2B5EF4-FFF2-40B4-BE49-F238E27FC236}">
                    <a16:creationId xmlns:a16="http://schemas.microsoft.com/office/drawing/2014/main" id="{B6F93605-8E0B-4D07-A8CA-62D725F3EC3C}"/>
                  </a:ext>
                </a:extLst>
              </p:cNvPr>
              <p:cNvSpPr/>
              <p:nvPr/>
            </p:nvSpPr>
            <p:spPr>
              <a:xfrm rot="8304895">
                <a:off x="3866094" y="3594231"/>
                <a:ext cx="256032" cy="219456"/>
              </a:xfrm>
              <a:prstGeom prst="rightArrow">
                <a:avLst/>
              </a:prstGeom>
              <a:solidFill>
                <a:srgbClr val="53565A"/>
              </a:solidFill>
              <a:ln>
                <a:solidFill>
                  <a:srgbClr val="101820"/>
                </a:solidFill>
              </a:ln>
              <a:effectLst>
                <a:outerShdw blurRad="40000" dist="23000" dir="5400000" rotWithShape="0">
                  <a:srgbClr val="000000">
                    <a:alpha val="35000"/>
                  </a:srgbClr>
                </a:outerShdw>
              </a:effectLst>
            </p:spPr>
            <p:txBody>
              <a:bodyPr/>
              <a:lstStyle/>
              <a:p>
                <a:pPr marL="0" marR="0" lvl="0" indent="0" defTabSz="1219170" eaLnBrk="1" fontAlgn="auto" latinLnBrk="0" hangingPunct="1">
                  <a:lnSpc>
                    <a:spcPct val="100000"/>
                  </a:lnSpc>
                  <a:spcBef>
                    <a:spcPts val="800"/>
                  </a:spcBef>
                  <a:spcAft>
                    <a:spcPts val="800"/>
                  </a:spcAft>
                  <a:buClrTx/>
                  <a:buSzTx/>
                  <a:buFontTx/>
                  <a:buNone/>
                  <a:tabLst/>
                  <a:defRPr/>
                </a:pPr>
                <a:endParaRPr kumimoji="0" lang="en-US" sz="1333" b="0" i="0" u="none" strike="noStrike" kern="0" cap="none" spc="0" normalizeH="0" baseline="0" noProof="0" dirty="0">
                  <a:ln>
                    <a:noFill/>
                  </a:ln>
                  <a:solidFill>
                    <a:srgbClr val="FFFFFF"/>
                  </a:solidFill>
                  <a:effectLst/>
                  <a:uLnTx/>
                  <a:uFillTx/>
                  <a:latin typeface="Franklin Gothic Book"/>
                  <a:ea typeface="+mn-ea"/>
                  <a:cs typeface="+mn-cs"/>
                </a:endParaRPr>
              </a:p>
            </p:txBody>
          </p:sp>
          <p:sp>
            <p:nvSpPr>
              <p:cNvPr id="54" name="Freeform: Shape 53">
                <a:extLst>
                  <a:ext uri="{FF2B5EF4-FFF2-40B4-BE49-F238E27FC236}">
                    <a16:creationId xmlns:a16="http://schemas.microsoft.com/office/drawing/2014/main" id="{78629294-43AF-4F36-A11F-B3C25A172EED}"/>
                  </a:ext>
                </a:extLst>
              </p:cNvPr>
              <p:cNvSpPr/>
              <p:nvPr/>
            </p:nvSpPr>
            <p:spPr>
              <a:xfrm>
                <a:off x="3396995" y="3741095"/>
                <a:ext cx="429768" cy="320040"/>
              </a:xfrm>
              <a:custGeom>
                <a:avLst/>
                <a:gdLst>
                  <a:gd name="connsiteX0" fmla="*/ 0 w 576049"/>
                  <a:gd name="connsiteY0" fmla="*/ 46084 h 460839"/>
                  <a:gd name="connsiteX1" fmla="*/ 46084 w 576049"/>
                  <a:gd name="connsiteY1" fmla="*/ 0 h 460839"/>
                  <a:gd name="connsiteX2" fmla="*/ 529965 w 576049"/>
                  <a:gd name="connsiteY2" fmla="*/ 0 h 460839"/>
                  <a:gd name="connsiteX3" fmla="*/ 576049 w 576049"/>
                  <a:gd name="connsiteY3" fmla="*/ 46084 h 460839"/>
                  <a:gd name="connsiteX4" fmla="*/ 576049 w 576049"/>
                  <a:gd name="connsiteY4" fmla="*/ 414755 h 460839"/>
                  <a:gd name="connsiteX5" fmla="*/ 529965 w 576049"/>
                  <a:gd name="connsiteY5" fmla="*/ 460839 h 460839"/>
                  <a:gd name="connsiteX6" fmla="*/ 46084 w 576049"/>
                  <a:gd name="connsiteY6" fmla="*/ 460839 h 460839"/>
                  <a:gd name="connsiteX7" fmla="*/ 0 w 576049"/>
                  <a:gd name="connsiteY7" fmla="*/ 414755 h 460839"/>
                  <a:gd name="connsiteX8" fmla="*/ 0 w 576049"/>
                  <a:gd name="connsiteY8" fmla="*/ 46084 h 460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76049" h="460839">
                    <a:moveTo>
                      <a:pt x="0" y="46084"/>
                    </a:moveTo>
                    <a:cubicBezTo>
                      <a:pt x="0" y="20633"/>
                      <a:pt x="20633" y="0"/>
                      <a:pt x="46084" y="0"/>
                    </a:cubicBezTo>
                    <a:lnTo>
                      <a:pt x="529965" y="0"/>
                    </a:lnTo>
                    <a:cubicBezTo>
                      <a:pt x="555416" y="0"/>
                      <a:pt x="576049" y="20633"/>
                      <a:pt x="576049" y="46084"/>
                    </a:cubicBezTo>
                    <a:lnTo>
                      <a:pt x="576049" y="414755"/>
                    </a:lnTo>
                    <a:cubicBezTo>
                      <a:pt x="576049" y="440206"/>
                      <a:pt x="555416" y="460839"/>
                      <a:pt x="529965" y="460839"/>
                    </a:cubicBezTo>
                    <a:lnTo>
                      <a:pt x="46084" y="460839"/>
                    </a:lnTo>
                    <a:cubicBezTo>
                      <a:pt x="20633" y="460839"/>
                      <a:pt x="0" y="440206"/>
                      <a:pt x="0" y="414755"/>
                    </a:cubicBezTo>
                    <a:lnTo>
                      <a:pt x="0" y="46084"/>
                    </a:lnTo>
                    <a:close/>
                  </a:path>
                </a:pathLst>
              </a:custGeom>
              <a:gradFill rotWithShape="1">
                <a:gsLst>
                  <a:gs pos="0">
                    <a:srgbClr val="00A9E0">
                      <a:hueOff val="0"/>
                      <a:satOff val="0"/>
                      <a:lumOff val="0"/>
                      <a:alphaOff val="0"/>
                      <a:shade val="51000"/>
                      <a:satMod val="130000"/>
                    </a:srgbClr>
                  </a:gs>
                  <a:gs pos="80000">
                    <a:srgbClr val="00A9E0">
                      <a:hueOff val="0"/>
                      <a:satOff val="0"/>
                      <a:lumOff val="0"/>
                      <a:alphaOff val="0"/>
                      <a:shade val="93000"/>
                      <a:satMod val="130000"/>
                    </a:srgbClr>
                  </a:gs>
                  <a:gs pos="100000">
                    <a:srgbClr val="00A9E0">
                      <a:hueOff val="0"/>
                      <a:satOff val="0"/>
                      <a:lumOff val="0"/>
                      <a:alphaOff val="0"/>
                      <a:shade val="94000"/>
                      <a:satMod val="135000"/>
                    </a:srgbClr>
                  </a:gs>
                </a:gsLst>
                <a:lin ang="16200000" scaled="0"/>
              </a:gradFill>
              <a:ln w="12700">
                <a:solidFill>
                  <a:srgbClr val="FFFFFF">
                    <a:lumMod val="65000"/>
                  </a:srgbClr>
                </a:solidFill>
              </a:ln>
              <a:effectLst>
                <a:outerShdw blurRad="40000" dist="23000" dir="5400000" rotWithShape="0">
                  <a:srgbClr val="000000">
                    <a:alpha val="35000"/>
                  </a:srgbClr>
                </a:outerShdw>
              </a:effectLst>
            </p:spPr>
            <p:txBody>
              <a:bodyPr spcFirstLastPara="0" vert="horz" wrap="square" lIns="38317" tIns="38317" rIns="38317" bIns="38317" numCol="1" spcCol="1270" anchor="ctr" anchorCtr="0">
                <a:noAutofit/>
              </a:bodyPr>
              <a:lstStyle/>
              <a:p>
                <a:pPr marL="0" marR="0" lvl="0" indent="0" algn="ctr" defTabSz="474121" eaLnBrk="1" fontAlgn="auto" latinLnBrk="0" hangingPunct="1">
                  <a:lnSpc>
                    <a:spcPct val="90000"/>
                  </a:lnSpc>
                  <a:spcBef>
                    <a:spcPct val="0"/>
                  </a:spcBef>
                  <a:spcAft>
                    <a:spcPct val="35000"/>
                  </a:spcAft>
                  <a:buClrTx/>
                  <a:buSzTx/>
                  <a:buFontTx/>
                  <a:buNone/>
                  <a:tabLst/>
                  <a:defRPr/>
                </a:pPr>
                <a:r>
                  <a:rPr kumimoji="0" lang="en-CA" sz="667" b="0" i="0" u="none" strike="noStrike" kern="0" cap="none" spc="0" normalizeH="0" baseline="0" noProof="0" dirty="0">
                    <a:ln>
                      <a:noFill/>
                    </a:ln>
                    <a:solidFill>
                      <a:srgbClr val="FFFFFF"/>
                    </a:solidFill>
                    <a:effectLst/>
                    <a:uLnTx/>
                    <a:uFillTx/>
                    <a:latin typeface="Franklin Gothic Book"/>
                    <a:ea typeface="+mn-ea"/>
                    <a:cs typeface="+mn-cs"/>
                  </a:rPr>
                  <a:t>Cash Management</a:t>
                </a:r>
                <a:endParaRPr kumimoji="0" lang="en-US" sz="667" b="0" i="0" u="none" strike="noStrike" kern="0" cap="none" spc="0" normalizeH="0" baseline="0" noProof="0" dirty="0">
                  <a:ln>
                    <a:noFill/>
                  </a:ln>
                  <a:solidFill>
                    <a:srgbClr val="FFFFFF"/>
                  </a:solidFill>
                  <a:effectLst/>
                  <a:uLnTx/>
                  <a:uFillTx/>
                  <a:latin typeface="Franklin Gothic Book"/>
                  <a:ea typeface="+mn-ea"/>
                  <a:cs typeface="+mn-cs"/>
                </a:endParaRPr>
              </a:p>
            </p:txBody>
          </p:sp>
        </p:grpSp>
        <p:grpSp>
          <p:nvGrpSpPr>
            <p:cNvPr id="27" name="Group 26">
              <a:extLst>
                <a:ext uri="{FF2B5EF4-FFF2-40B4-BE49-F238E27FC236}">
                  <a16:creationId xmlns:a16="http://schemas.microsoft.com/office/drawing/2014/main" id="{5CB08700-2D46-4413-877B-F40869EF1E60}"/>
                </a:ext>
              </a:extLst>
            </p:cNvPr>
            <p:cNvGrpSpPr/>
            <p:nvPr/>
          </p:nvGrpSpPr>
          <p:grpSpPr>
            <a:xfrm>
              <a:off x="4511717" y="4169579"/>
              <a:ext cx="1089147" cy="604405"/>
              <a:chOff x="2953285" y="3134009"/>
              <a:chExt cx="816860" cy="453304"/>
            </a:xfrm>
          </p:grpSpPr>
          <p:sp>
            <p:nvSpPr>
              <p:cNvPr id="51" name="Arrow: Left 50">
                <a:extLst>
                  <a:ext uri="{FF2B5EF4-FFF2-40B4-BE49-F238E27FC236}">
                    <a16:creationId xmlns:a16="http://schemas.microsoft.com/office/drawing/2014/main" id="{27698359-AEF9-4413-B493-50C7647C0D37}"/>
                  </a:ext>
                </a:extLst>
              </p:cNvPr>
              <p:cNvSpPr/>
              <p:nvPr/>
            </p:nvSpPr>
            <p:spPr>
              <a:xfrm>
                <a:off x="3579241" y="3205703"/>
                <a:ext cx="190904" cy="203122"/>
              </a:xfrm>
              <a:prstGeom prst="leftArrow">
                <a:avLst>
                  <a:gd name="adj1" fmla="val 60000"/>
                  <a:gd name="adj2" fmla="val 50000"/>
                </a:avLst>
              </a:prstGeom>
              <a:solidFill>
                <a:srgbClr val="53565A"/>
              </a:solidFill>
              <a:ln>
                <a:solidFill>
                  <a:srgbClr val="101820"/>
                </a:solidFill>
              </a:ln>
              <a:effectLst>
                <a:outerShdw blurRad="40000" dist="23000" dir="5400000" rotWithShape="0">
                  <a:srgbClr val="000000">
                    <a:alpha val="35000"/>
                  </a:srgbClr>
                </a:outerShdw>
              </a:effectLst>
            </p:spPr>
            <p:txBody>
              <a:bodyPr/>
              <a:lstStyle/>
              <a:p>
                <a:pPr marL="0" marR="0" lvl="0" indent="0" defTabSz="1219170" eaLnBrk="1" fontAlgn="auto" latinLnBrk="0" hangingPunct="1">
                  <a:lnSpc>
                    <a:spcPct val="100000"/>
                  </a:lnSpc>
                  <a:spcBef>
                    <a:spcPts val="800"/>
                  </a:spcBef>
                  <a:spcAft>
                    <a:spcPts val="800"/>
                  </a:spcAft>
                  <a:buClrTx/>
                  <a:buSzTx/>
                  <a:buFontTx/>
                  <a:buNone/>
                  <a:tabLst/>
                  <a:defRPr/>
                </a:pPr>
                <a:endParaRPr kumimoji="0" lang="en-US" sz="1333" b="0" i="0" u="none" strike="noStrike" kern="0" cap="none" spc="0" normalizeH="0" baseline="0" noProof="0" dirty="0">
                  <a:ln>
                    <a:noFill/>
                  </a:ln>
                  <a:solidFill>
                    <a:srgbClr val="FFFFFF"/>
                  </a:solidFill>
                  <a:effectLst/>
                  <a:uLnTx/>
                  <a:uFillTx/>
                  <a:latin typeface="Franklin Gothic Book"/>
                  <a:ea typeface="+mn-ea"/>
                  <a:cs typeface="+mn-cs"/>
                </a:endParaRPr>
              </a:p>
            </p:txBody>
          </p:sp>
          <p:sp>
            <p:nvSpPr>
              <p:cNvPr id="52" name="Freeform: Shape 51">
                <a:extLst>
                  <a:ext uri="{FF2B5EF4-FFF2-40B4-BE49-F238E27FC236}">
                    <a16:creationId xmlns:a16="http://schemas.microsoft.com/office/drawing/2014/main" id="{89EEFEF9-A264-46CB-9361-5F336A8324FD}"/>
                  </a:ext>
                </a:extLst>
              </p:cNvPr>
              <p:cNvSpPr/>
              <p:nvPr/>
            </p:nvSpPr>
            <p:spPr>
              <a:xfrm>
                <a:off x="2953285" y="3134009"/>
                <a:ext cx="586386" cy="453304"/>
              </a:xfrm>
              <a:custGeom>
                <a:avLst/>
                <a:gdLst>
                  <a:gd name="connsiteX0" fmla="*/ 0 w 576049"/>
                  <a:gd name="connsiteY0" fmla="*/ 46084 h 460839"/>
                  <a:gd name="connsiteX1" fmla="*/ 46084 w 576049"/>
                  <a:gd name="connsiteY1" fmla="*/ 0 h 460839"/>
                  <a:gd name="connsiteX2" fmla="*/ 529965 w 576049"/>
                  <a:gd name="connsiteY2" fmla="*/ 0 h 460839"/>
                  <a:gd name="connsiteX3" fmla="*/ 576049 w 576049"/>
                  <a:gd name="connsiteY3" fmla="*/ 46084 h 460839"/>
                  <a:gd name="connsiteX4" fmla="*/ 576049 w 576049"/>
                  <a:gd name="connsiteY4" fmla="*/ 414755 h 460839"/>
                  <a:gd name="connsiteX5" fmla="*/ 529965 w 576049"/>
                  <a:gd name="connsiteY5" fmla="*/ 460839 h 460839"/>
                  <a:gd name="connsiteX6" fmla="*/ 46084 w 576049"/>
                  <a:gd name="connsiteY6" fmla="*/ 460839 h 460839"/>
                  <a:gd name="connsiteX7" fmla="*/ 0 w 576049"/>
                  <a:gd name="connsiteY7" fmla="*/ 414755 h 460839"/>
                  <a:gd name="connsiteX8" fmla="*/ 0 w 576049"/>
                  <a:gd name="connsiteY8" fmla="*/ 46084 h 460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76049" h="460839">
                    <a:moveTo>
                      <a:pt x="0" y="46084"/>
                    </a:moveTo>
                    <a:cubicBezTo>
                      <a:pt x="0" y="20633"/>
                      <a:pt x="20633" y="0"/>
                      <a:pt x="46084" y="0"/>
                    </a:cubicBezTo>
                    <a:lnTo>
                      <a:pt x="529965" y="0"/>
                    </a:lnTo>
                    <a:cubicBezTo>
                      <a:pt x="555416" y="0"/>
                      <a:pt x="576049" y="20633"/>
                      <a:pt x="576049" y="46084"/>
                    </a:cubicBezTo>
                    <a:lnTo>
                      <a:pt x="576049" y="414755"/>
                    </a:lnTo>
                    <a:cubicBezTo>
                      <a:pt x="576049" y="440206"/>
                      <a:pt x="555416" y="460839"/>
                      <a:pt x="529965" y="460839"/>
                    </a:cubicBezTo>
                    <a:lnTo>
                      <a:pt x="46084" y="460839"/>
                    </a:lnTo>
                    <a:cubicBezTo>
                      <a:pt x="20633" y="460839"/>
                      <a:pt x="0" y="440206"/>
                      <a:pt x="0" y="414755"/>
                    </a:cubicBezTo>
                    <a:lnTo>
                      <a:pt x="0" y="46084"/>
                    </a:lnTo>
                    <a:close/>
                  </a:path>
                </a:pathLst>
              </a:custGeom>
              <a:gradFill rotWithShape="1">
                <a:gsLst>
                  <a:gs pos="0">
                    <a:srgbClr val="00A9E0">
                      <a:hueOff val="0"/>
                      <a:satOff val="0"/>
                      <a:lumOff val="0"/>
                      <a:alphaOff val="0"/>
                      <a:shade val="51000"/>
                      <a:satMod val="130000"/>
                    </a:srgbClr>
                  </a:gs>
                  <a:gs pos="80000">
                    <a:srgbClr val="00A9E0">
                      <a:hueOff val="0"/>
                      <a:satOff val="0"/>
                      <a:lumOff val="0"/>
                      <a:alphaOff val="0"/>
                      <a:shade val="93000"/>
                      <a:satMod val="130000"/>
                    </a:srgbClr>
                  </a:gs>
                  <a:gs pos="100000">
                    <a:srgbClr val="00A9E0">
                      <a:hueOff val="0"/>
                      <a:satOff val="0"/>
                      <a:lumOff val="0"/>
                      <a:alphaOff val="0"/>
                      <a:shade val="94000"/>
                      <a:satMod val="135000"/>
                    </a:srgbClr>
                  </a:gs>
                </a:gsLst>
                <a:lin ang="16200000" scaled="0"/>
              </a:gradFill>
              <a:ln w="12700">
                <a:solidFill>
                  <a:srgbClr val="FFFFFF">
                    <a:lumMod val="65000"/>
                  </a:srgbClr>
                </a:solidFill>
              </a:ln>
              <a:effectLst>
                <a:outerShdw blurRad="40000" dist="23000" dir="5400000" rotWithShape="0">
                  <a:srgbClr val="000000">
                    <a:alpha val="35000"/>
                  </a:srgbClr>
                </a:outerShdw>
              </a:effectLst>
            </p:spPr>
            <p:txBody>
              <a:bodyPr spcFirstLastPara="0" vert="horz" wrap="square" lIns="38317" tIns="38317" rIns="38317" bIns="38317" numCol="1" spcCol="1270" anchor="ctr" anchorCtr="0">
                <a:noAutofit/>
              </a:bodyPr>
              <a:lstStyle/>
              <a:p>
                <a:pPr marL="0" marR="0" lvl="0" indent="0" algn="ctr" defTabSz="474121" eaLnBrk="1" fontAlgn="auto" latinLnBrk="0" hangingPunct="1">
                  <a:lnSpc>
                    <a:spcPct val="90000"/>
                  </a:lnSpc>
                  <a:spcBef>
                    <a:spcPct val="0"/>
                  </a:spcBef>
                  <a:spcAft>
                    <a:spcPct val="35000"/>
                  </a:spcAft>
                  <a:buClrTx/>
                  <a:buSzTx/>
                  <a:buFontTx/>
                  <a:buNone/>
                  <a:tabLst/>
                  <a:defRPr/>
                </a:pPr>
                <a:r>
                  <a:rPr kumimoji="0" lang="en-CA" sz="667" b="0" i="0" u="none" strike="noStrike" kern="0" cap="none" spc="0" normalizeH="0" baseline="0" noProof="0" dirty="0">
                    <a:ln>
                      <a:noFill/>
                    </a:ln>
                    <a:solidFill>
                      <a:srgbClr val="FFFFFF"/>
                    </a:solidFill>
                    <a:effectLst/>
                    <a:uLnTx/>
                    <a:uFillTx/>
                    <a:latin typeface="Franklin Gothic Book"/>
                    <a:ea typeface="+mn-ea"/>
                    <a:cs typeface="+mn-cs"/>
                  </a:rPr>
                  <a:t>Investment Banking</a:t>
                </a:r>
                <a:endParaRPr kumimoji="0" lang="en-US" sz="667" b="0" i="0" u="none" strike="noStrike" kern="0" cap="none" spc="0" normalizeH="0" baseline="0" noProof="0" dirty="0">
                  <a:ln>
                    <a:noFill/>
                  </a:ln>
                  <a:solidFill>
                    <a:srgbClr val="FFFFFF"/>
                  </a:solidFill>
                  <a:effectLst/>
                  <a:uLnTx/>
                  <a:uFillTx/>
                  <a:latin typeface="Franklin Gothic Book"/>
                  <a:ea typeface="+mn-ea"/>
                  <a:cs typeface="+mn-cs"/>
                </a:endParaRPr>
              </a:p>
            </p:txBody>
          </p:sp>
        </p:grpSp>
        <p:sp>
          <p:nvSpPr>
            <p:cNvPr id="28" name="Freeform: Shape 27">
              <a:extLst>
                <a:ext uri="{FF2B5EF4-FFF2-40B4-BE49-F238E27FC236}">
                  <a16:creationId xmlns:a16="http://schemas.microsoft.com/office/drawing/2014/main" id="{FAFAFDE7-0081-4143-9595-739B8C5077B2}"/>
                </a:ext>
              </a:extLst>
            </p:cNvPr>
            <p:cNvSpPr/>
            <p:nvPr/>
          </p:nvSpPr>
          <p:spPr>
            <a:xfrm>
              <a:off x="6471489" y="3370019"/>
              <a:ext cx="1511647" cy="619288"/>
            </a:xfrm>
            <a:custGeom>
              <a:avLst/>
              <a:gdLst>
                <a:gd name="connsiteX0" fmla="*/ 0 w 1161165"/>
                <a:gd name="connsiteY0" fmla="*/ 0 h 464466"/>
                <a:gd name="connsiteX1" fmla="*/ 928932 w 1161165"/>
                <a:gd name="connsiteY1" fmla="*/ 0 h 464466"/>
                <a:gd name="connsiteX2" fmla="*/ 1161165 w 1161165"/>
                <a:gd name="connsiteY2" fmla="*/ 232233 h 464466"/>
                <a:gd name="connsiteX3" fmla="*/ 928932 w 1161165"/>
                <a:gd name="connsiteY3" fmla="*/ 464466 h 464466"/>
                <a:gd name="connsiteX4" fmla="*/ 0 w 1161165"/>
                <a:gd name="connsiteY4" fmla="*/ 464466 h 464466"/>
                <a:gd name="connsiteX5" fmla="*/ 232233 w 1161165"/>
                <a:gd name="connsiteY5" fmla="*/ 232233 h 464466"/>
                <a:gd name="connsiteX6" fmla="*/ 0 w 1161165"/>
                <a:gd name="connsiteY6" fmla="*/ 0 h 4644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61165" h="464466">
                  <a:moveTo>
                    <a:pt x="0" y="0"/>
                  </a:moveTo>
                  <a:lnTo>
                    <a:pt x="928932" y="0"/>
                  </a:lnTo>
                  <a:lnTo>
                    <a:pt x="1161165" y="232233"/>
                  </a:lnTo>
                  <a:lnTo>
                    <a:pt x="928932" y="464466"/>
                  </a:lnTo>
                  <a:lnTo>
                    <a:pt x="0" y="464466"/>
                  </a:lnTo>
                  <a:lnTo>
                    <a:pt x="232233" y="232233"/>
                  </a:lnTo>
                  <a:lnTo>
                    <a:pt x="0" y="0"/>
                  </a:lnTo>
                  <a:close/>
                </a:path>
              </a:pathLst>
            </a:custGeom>
            <a:solidFill>
              <a:srgbClr val="53565A">
                <a:lumMod val="60000"/>
                <a:lumOff val="40000"/>
              </a:srgbClr>
            </a:solidFill>
            <a:ln w="25400" cap="flat" cmpd="sng" algn="ctr">
              <a:solidFill>
                <a:srgbClr val="FFFFFF">
                  <a:hueOff val="0"/>
                  <a:satOff val="0"/>
                  <a:lumOff val="0"/>
                  <a:alphaOff val="0"/>
                </a:srgbClr>
              </a:solidFill>
              <a:prstDash val="solid"/>
            </a:ln>
            <a:effectLst/>
          </p:spPr>
          <p:txBody>
            <a:bodyPr spcFirstLastPara="0" vert="horz" wrap="square" lIns="357651" tIns="16003" rIns="325647" bIns="16003" numCol="1" spcCol="1270" anchor="ctr" anchorCtr="0">
              <a:noAutofit/>
            </a:bodyPr>
            <a:lstStyle/>
            <a:p>
              <a:pPr marL="0" marR="0" lvl="0" indent="0" algn="ctr" defTabSz="533387" eaLnBrk="1" fontAlgn="auto" latinLnBrk="0" hangingPunct="1">
                <a:lnSpc>
                  <a:spcPct val="90000"/>
                </a:lnSpc>
                <a:spcBef>
                  <a:spcPct val="0"/>
                </a:spcBef>
                <a:spcAft>
                  <a:spcPct val="35000"/>
                </a:spcAft>
                <a:buClrTx/>
                <a:buSzTx/>
                <a:buFontTx/>
                <a:buNone/>
                <a:tabLst/>
                <a:defRPr/>
              </a:pPr>
              <a:r>
                <a:rPr kumimoji="0" lang="en-CA" sz="900" b="0" i="0" u="none" strike="noStrike" kern="0" cap="none" spc="0" normalizeH="0" baseline="0" noProof="0" dirty="0">
                  <a:ln>
                    <a:noFill/>
                  </a:ln>
                  <a:solidFill>
                    <a:srgbClr val="FFFFFF"/>
                  </a:solidFill>
                  <a:effectLst/>
                  <a:uLnTx/>
                  <a:uFillTx/>
                  <a:latin typeface="Franklin Gothic Book"/>
                  <a:ea typeface="+mn-ea"/>
                  <a:cs typeface="+mn-cs"/>
                </a:rPr>
                <a:t>Presentation Meeting </a:t>
              </a:r>
            </a:p>
          </p:txBody>
        </p:sp>
        <p:grpSp>
          <p:nvGrpSpPr>
            <p:cNvPr id="29" name="Group 28">
              <a:extLst>
                <a:ext uri="{FF2B5EF4-FFF2-40B4-BE49-F238E27FC236}">
                  <a16:creationId xmlns:a16="http://schemas.microsoft.com/office/drawing/2014/main" id="{19052C50-61B0-4F59-BEA6-4119984E364D}"/>
                </a:ext>
              </a:extLst>
            </p:cNvPr>
            <p:cNvGrpSpPr/>
            <p:nvPr/>
          </p:nvGrpSpPr>
          <p:grpSpPr>
            <a:xfrm>
              <a:off x="5719354" y="2629087"/>
              <a:ext cx="921028" cy="1044602"/>
              <a:chOff x="3845690" y="1978769"/>
              <a:chExt cx="690771" cy="783452"/>
            </a:xfrm>
          </p:grpSpPr>
          <p:sp>
            <p:nvSpPr>
              <p:cNvPr id="49" name="Freeform: Shape 48">
                <a:extLst>
                  <a:ext uri="{FF2B5EF4-FFF2-40B4-BE49-F238E27FC236}">
                    <a16:creationId xmlns:a16="http://schemas.microsoft.com/office/drawing/2014/main" id="{C1AC16B5-B865-41EE-ABCF-50CFA1606595}"/>
                  </a:ext>
                </a:extLst>
              </p:cNvPr>
              <p:cNvSpPr/>
              <p:nvPr/>
            </p:nvSpPr>
            <p:spPr>
              <a:xfrm>
                <a:off x="3845690" y="1978769"/>
                <a:ext cx="690771" cy="540913"/>
              </a:xfrm>
              <a:custGeom>
                <a:avLst/>
                <a:gdLst>
                  <a:gd name="connsiteX0" fmla="*/ 0 w 556626"/>
                  <a:gd name="connsiteY0" fmla="*/ 278313 h 556626"/>
                  <a:gd name="connsiteX1" fmla="*/ 278313 w 556626"/>
                  <a:gd name="connsiteY1" fmla="*/ 0 h 556626"/>
                  <a:gd name="connsiteX2" fmla="*/ 556626 w 556626"/>
                  <a:gd name="connsiteY2" fmla="*/ 278313 h 556626"/>
                  <a:gd name="connsiteX3" fmla="*/ 278313 w 556626"/>
                  <a:gd name="connsiteY3" fmla="*/ 556626 h 556626"/>
                  <a:gd name="connsiteX4" fmla="*/ 0 w 556626"/>
                  <a:gd name="connsiteY4" fmla="*/ 278313 h 5566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56626" h="556626">
                    <a:moveTo>
                      <a:pt x="0" y="278313"/>
                    </a:moveTo>
                    <a:cubicBezTo>
                      <a:pt x="0" y="124605"/>
                      <a:pt x="124605" y="0"/>
                      <a:pt x="278313" y="0"/>
                    </a:cubicBezTo>
                    <a:cubicBezTo>
                      <a:pt x="432021" y="0"/>
                      <a:pt x="556626" y="124605"/>
                      <a:pt x="556626" y="278313"/>
                    </a:cubicBezTo>
                    <a:cubicBezTo>
                      <a:pt x="556626" y="432021"/>
                      <a:pt x="432021" y="556626"/>
                      <a:pt x="278313" y="556626"/>
                    </a:cubicBezTo>
                    <a:cubicBezTo>
                      <a:pt x="124605" y="556626"/>
                      <a:pt x="0" y="432021"/>
                      <a:pt x="0" y="278313"/>
                    </a:cubicBezTo>
                    <a:close/>
                  </a:path>
                </a:pathLst>
              </a:custGeom>
              <a:solidFill>
                <a:srgbClr val="00A9E0"/>
              </a:solidFill>
              <a:ln w="25400" cap="flat" cmpd="sng" algn="ctr">
                <a:solidFill>
                  <a:srgbClr val="FFFFFF">
                    <a:lumMod val="65000"/>
                  </a:srgbClr>
                </a:solidFill>
                <a:prstDash val="solid"/>
              </a:ln>
              <a:effectLst/>
            </p:spPr>
            <p:txBody>
              <a:bodyPr spcFirstLastPara="0" vert="horz" wrap="square" lIns="113768" tIns="113768" rIns="113768" bIns="113768" numCol="1" spcCol="1270" anchor="ctr" anchorCtr="0">
                <a:noAutofit/>
              </a:bodyPr>
              <a:lstStyle/>
              <a:p>
                <a:pPr marL="0" marR="0" lvl="0" indent="0" algn="ctr" defTabSz="355591" eaLnBrk="1" fontAlgn="auto" latinLnBrk="0" hangingPunct="1">
                  <a:lnSpc>
                    <a:spcPct val="90000"/>
                  </a:lnSpc>
                  <a:spcBef>
                    <a:spcPct val="0"/>
                  </a:spcBef>
                  <a:spcAft>
                    <a:spcPct val="35000"/>
                  </a:spcAft>
                  <a:buClrTx/>
                  <a:buSzTx/>
                  <a:buFontTx/>
                  <a:buNone/>
                  <a:tabLst/>
                  <a:defRPr/>
                </a:pPr>
                <a:r>
                  <a:rPr kumimoji="0" lang="en-US" sz="1200" b="0" i="0" u="none" strike="noStrike" kern="0" cap="none" spc="0" normalizeH="0" baseline="0" noProof="0" dirty="0">
                    <a:ln>
                      <a:noFill/>
                    </a:ln>
                    <a:solidFill>
                      <a:srgbClr val="FFFFFF"/>
                    </a:solidFill>
                    <a:effectLst/>
                    <a:uLnTx/>
                    <a:uFillTx/>
                    <a:latin typeface="Franklin Gothic Book"/>
                    <a:ea typeface="+mn-ea"/>
                    <a:cs typeface="+mn-cs"/>
                  </a:rPr>
                  <a:t>External Partners</a:t>
                </a:r>
              </a:p>
            </p:txBody>
          </p:sp>
          <p:sp>
            <p:nvSpPr>
              <p:cNvPr id="50" name="Arrow: Right 49">
                <a:extLst>
                  <a:ext uri="{FF2B5EF4-FFF2-40B4-BE49-F238E27FC236}">
                    <a16:creationId xmlns:a16="http://schemas.microsoft.com/office/drawing/2014/main" id="{FEB535D7-C81F-4CFA-BA40-017488B35C0B}"/>
                  </a:ext>
                </a:extLst>
              </p:cNvPr>
              <p:cNvSpPr/>
              <p:nvPr/>
            </p:nvSpPr>
            <p:spPr>
              <a:xfrm rot="16200000">
                <a:off x="4077410" y="2519448"/>
                <a:ext cx="238658" cy="246888"/>
              </a:xfrm>
              <a:prstGeom prst="rightArrow">
                <a:avLst/>
              </a:prstGeom>
              <a:solidFill>
                <a:srgbClr val="53565A"/>
              </a:solidFill>
              <a:ln>
                <a:solidFill>
                  <a:srgbClr val="101820"/>
                </a:solidFill>
              </a:ln>
              <a:effectLst>
                <a:outerShdw blurRad="40000" dist="23000" dir="5400000" rotWithShape="0">
                  <a:srgbClr val="000000">
                    <a:alpha val="35000"/>
                  </a:srgbClr>
                </a:outerShdw>
              </a:effectLst>
            </p:spPr>
            <p:txBody>
              <a:bodyPr/>
              <a:lstStyle/>
              <a:p>
                <a:pPr marL="0" marR="0" lvl="0" indent="0" defTabSz="1219170" eaLnBrk="1" fontAlgn="auto" latinLnBrk="0" hangingPunct="1">
                  <a:lnSpc>
                    <a:spcPct val="100000"/>
                  </a:lnSpc>
                  <a:spcBef>
                    <a:spcPts val="800"/>
                  </a:spcBef>
                  <a:spcAft>
                    <a:spcPts val="800"/>
                  </a:spcAft>
                  <a:buClrTx/>
                  <a:buSzTx/>
                  <a:buFontTx/>
                  <a:buNone/>
                  <a:tabLst/>
                  <a:defRPr/>
                </a:pPr>
                <a:endParaRPr kumimoji="0" lang="en-US" sz="1333" b="0" i="0" u="none" strike="noStrike" kern="0" cap="none" spc="0" normalizeH="0" baseline="0" noProof="0" dirty="0">
                  <a:ln>
                    <a:noFill/>
                  </a:ln>
                  <a:solidFill>
                    <a:srgbClr val="FFFFFF"/>
                  </a:solidFill>
                  <a:effectLst/>
                  <a:uLnTx/>
                  <a:uFillTx/>
                  <a:latin typeface="Franklin Gothic Book"/>
                  <a:ea typeface="+mn-ea"/>
                  <a:cs typeface="+mn-cs"/>
                </a:endParaRPr>
              </a:p>
            </p:txBody>
          </p:sp>
        </p:grpSp>
        <p:grpSp>
          <p:nvGrpSpPr>
            <p:cNvPr id="30" name="Group 29">
              <a:extLst>
                <a:ext uri="{FF2B5EF4-FFF2-40B4-BE49-F238E27FC236}">
                  <a16:creationId xmlns:a16="http://schemas.microsoft.com/office/drawing/2014/main" id="{C81DD6E8-DBA2-415A-BA21-8BC03CD89970}"/>
                </a:ext>
              </a:extLst>
            </p:cNvPr>
            <p:cNvGrpSpPr/>
            <p:nvPr/>
          </p:nvGrpSpPr>
          <p:grpSpPr>
            <a:xfrm>
              <a:off x="5672480" y="3352803"/>
              <a:ext cx="952622" cy="1510669"/>
              <a:chOff x="2865849" y="2493821"/>
              <a:chExt cx="714467" cy="1133001"/>
            </a:xfrm>
          </p:grpSpPr>
          <p:sp>
            <p:nvSpPr>
              <p:cNvPr id="47" name="Freeform: Shape 46">
                <a:extLst>
                  <a:ext uri="{FF2B5EF4-FFF2-40B4-BE49-F238E27FC236}">
                    <a16:creationId xmlns:a16="http://schemas.microsoft.com/office/drawing/2014/main" id="{4DC7F004-822C-4134-835B-115AFB38B23D}"/>
                  </a:ext>
                </a:extLst>
              </p:cNvPr>
              <p:cNvSpPr/>
              <p:nvPr/>
            </p:nvSpPr>
            <p:spPr>
              <a:xfrm>
                <a:off x="2865849" y="3005369"/>
                <a:ext cx="714467" cy="621453"/>
              </a:xfrm>
              <a:custGeom>
                <a:avLst/>
                <a:gdLst>
                  <a:gd name="connsiteX0" fmla="*/ 0 w 606367"/>
                  <a:gd name="connsiteY0" fmla="*/ 303184 h 606367"/>
                  <a:gd name="connsiteX1" fmla="*/ 303184 w 606367"/>
                  <a:gd name="connsiteY1" fmla="*/ 0 h 606367"/>
                  <a:gd name="connsiteX2" fmla="*/ 606368 w 606367"/>
                  <a:gd name="connsiteY2" fmla="*/ 303184 h 606367"/>
                  <a:gd name="connsiteX3" fmla="*/ 303184 w 606367"/>
                  <a:gd name="connsiteY3" fmla="*/ 606368 h 606367"/>
                  <a:gd name="connsiteX4" fmla="*/ 0 w 606367"/>
                  <a:gd name="connsiteY4" fmla="*/ 303184 h 6063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6367" h="606367">
                    <a:moveTo>
                      <a:pt x="0" y="303184"/>
                    </a:moveTo>
                    <a:cubicBezTo>
                      <a:pt x="0" y="135740"/>
                      <a:pt x="135740" y="0"/>
                      <a:pt x="303184" y="0"/>
                    </a:cubicBezTo>
                    <a:cubicBezTo>
                      <a:pt x="470628" y="0"/>
                      <a:pt x="606368" y="135740"/>
                      <a:pt x="606368" y="303184"/>
                    </a:cubicBezTo>
                    <a:cubicBezTo>
                      <a:pt x="606368" y="470628"/>
                      <a:pt x="470628" y="606368"/>
                      <a:pt x="303184" y="606368"/>
                    </a:cubicBezTo>
                    <a:cubicBezTo>
                      <a:pt x="135740" y="606368"/>
                      <a:pt x="0" y="470628"/>
                      <a:pt x="0" y="303184"/>
                    </a:cubicBezTo>
                    <a:close/>
                  </a:path>
                </a:pathLst>
              </a:custGeom>
              <a:gradFill rotWithShape="1">
                <a:gsLst>
                  <a:gs pos="0">
                    <a:srgbClr val="00A9E0">
                      <a:hueOff val="0"/>
                      <a:satOff val="0"/>
                      <a:lumOff val="0"/>
                      <a:alphaOff val="0"/>
                      <a:shade val="51000"/>
                      <a:satMod val="130000"/>
                    </a:srgbClr>
                  </a:gs>
                  <a:gs pos="80000">
                    <a:srgbClr val="00A9E0">
                      <a:hueOff val="0"/>
                      <a:satOff val="0"/>
                      <a:lumOff val="0"/>
                      <a:alphaOff val="0"/>
                      <a:shade val="93000"/>
                      <a:satMod val="130000"/>
                    </a:srgbClr>
                  </a:gs>
                  <a:gs pos="100000">
                    <a:srgbClr val="00A9E0">
                      <a:hueOff val="0"/>
                      <a:satOff val="0"/>
                      <a:lumOff val="0"/>
                      <a:alphaOff val="0"/>
                      <a:shade val="94000"/>
                      <a:satMod val="135000"/>
                    </a:srgbClr>
                  </a:gs>
                </a:gsLst>
                <a:lin ang="16200000" scaled="0"/>
              </a:gradFill>
              <a:ln>
                <a:solidFill>
                  <a:srgbClr val="FFFFFF">
                    <a:lumMod val="65000"/>
                  </a:srgbClr>
                </a:solidFill>
              </a:ln>
              <a:effectLst>
                <a:outerShdw blurRad="40000" dist="23000" dir="5400000" rotWithShape="0">
                  <a:srgbClr val="000000">
                    <a:alpha val="35000"/>
                  </a:srgbClr>
                </a:outerShdw>
              </a:effectLst>
            </p:spPr>
            <p:txBody>
              <a:bodyPr spcFirstLastPara="0" vert="horz" wrap="square" lIns="126020" tIns="126020" rIns="126020" bIns="126020" numCol="1" spcCol="1270" anchor="ctr" anchorCtr="0">
                <a:noAutofit/>
              </a:bodyPr>
              <a:lstStyle/>
              <a:p>
                <a:pPr marL="0" marR="0" lvl="0" indent="0" algn="ctr" defTabSz="533387" eaLnBrk="1" fontAlgn="auto" latinLnBrk="0" hangingPunct="1">
                  <a:lnSpc>
                    <a:spcPct val="90000"/>
                  </a:lnSpc>
                  <a:spcBef>
                    <a:spcPct val="0"/>
                  </a:spcBef>
                  <a:spcAft>
                    <a:spcPct val="35000"/>
                  </a:spcAft>
                  <a:buClrTx/>
                  <a:buSzTx/>
                  <a:buFontTx/>
                  <a:buNone/>
                  <a:tabLst/>
                  <a:defRPr/>
                </a:pPr>
                <a:r>
                  <a:rPr kumimoji="0" lang="en-CA" sz="1200" b="0" i="0" u="none" strike="noStrike" kern="0" cap="none" spc="0" normalizeH="0" baseline="0" noProof="0" dirty="0">
                    <a:ln>
                      <a:noFill/>
                    </a:ln>
                    <a:solidFill>
                      <a:srgbClr val="FFFFFF"/>
                    </a:solidFill>
                    <a:effectLst/>
                    <a:uLnTx/>
                    <a:uFillTx/>
                    <a:latin typeface="Franklin Gothic Book"/>
                    <a:ea typeface="+mn-ea"/>
                    <a:cs typeface="+mn-cs"/>
                  </a:rPr>
                  <a:t>Internal Partners</a:t>
                </a:r>
                <a:endParaRPr kumimoji="0" lang="en-US" sz="1200" b="0" i="0" u="none" strike="noStrike" kern="0" cap="none" spc="0" normalizeH="0" baseline="0" noProof="0" dirty="0">
                  <a:ln>
                    <a:noFill/>
                  </a:ln>
                  <a:solidFill>
                    <a:srgbClr val="FFFFFF"/>
                  </a:solidFill>
                  <a:effectLst/>
                  <a:uLnTx/>
                  <a:uFillTx/>
                  <a:latin typeface="Franklin Gothic Book"/>
                  <a:ea typeface="+mn-ea"/>
                  <a:cs typeface="+mn-cs"/>
                </a:endParaRPr>
              </a:p>
            </p:txBody>
          </p:sp>
          <p:sp>
            <p:nvSpPr>
              <p:cNvPr id="48" name="Arrow: Up-Down 47">
                <a:extLst>
                  <a:ext uri="{FF2B5EF4-FFF2-40B4-BE49-F238E27FC236}">
                    <a16:creationId xmlns:a16="http://schemas.microsoft.com/office/drawing/2014/main" id="{D05E82EC-78D6-4486-B2BE-4341D05CEFEA}"/>
                  </a:ext>
                </a:extLst>
              </p:cNvPr>
              <p:cNvSpPr/>
              <p:nvPr/>
            </p:nvSpPr>
            <p:spPr>
              <a:xfrm>
                <a:off x="3131769" y="2493821"/>
                <a:ext cx="247741" cy="494901"/>
              </a:xfrm>
              <a:prstGeom prst="upDownArrow">
                <a:avLst/>
              </a:prstGeom>
              <a:solidFill>
                <a:srgbClr val="53565A"/>
              </a:solidFill>
              <a:ln>
                <a:solidFill>
                  <a:srgbClr val="101820"/>
                </a:solidFill>
              </a:ln>
              <a:effectLst>
                <a:outerShdw blurRad="40000" dist="23000" dir="5400000" rotWithShape="0">
                  <a:srgbClr val="000000">
                    <a:alpha val="35000"/>
                  </a:srgbClr>
                </a:outerShdw>
              </a:effectLst>
            </p:spPr>
            <p:txBody>
              <a:bodyPr/>
              <a:lstStyle/>
              <a:p>
                <a:pPr marL="0" marR="0" lvl="0" indent="0" defTabSz="1219170" eaLnBrk="1" fontAlgn="auto" latinLnBrk="0" hangingPunct="1">
                  <a:lnSpc>
                    <a:spcPct val="100000"/>
                  </a:lnSpc>
                  <a:spcBef>
                    <a:spcPts val="800"/>
                  </a:spcBef>
                  <a:spcAft>
                    <a:spcPts val="800"/>
                  </a:spcAft>
                  <a:buClrTx/>
                  <a:buSzTx/>
                  <a:buFontTx/>
                  <a:buNone/>
                  <a:tabLst/>
                  <a:defRPr/>
                </a:pPr>
                <a:endParaRPr kumimoji="0" lang="en-US" sz="1333" b="0" i="0" u="none" strike="noStrike" kern="0" cap="none" spc="0" normalizeH="0" baseline="0" noProof="0" dirty="0">
                  <a:ln>
                    <a:noFill/>
                  </a:ln>
                  <a:solidFill>
                    <a:srgbClr val="FFFFFF"/>
                  </a:solidFill>
                  <a:effectLst/>
                  <a:uLnTx/>
                  <a:uFillTx/>
                  <a:latin typeface="Franklin Gothic Book"/>
                  <a:ea typeface="+mn-ea"/>
                  <a:cs typeface="+mn-cs"/>
                </a:endParaRPr>
              </a:p>
            </p:txBody>
          </p:sp>
        </p:grpSp>
        <p:sp>
          <p:nvSpPr>
            <p:cNvPr id="31" name="Arrow: Left-Right-Up 30">
              <a:extLst>
                <a:ext uri="{FF2B5EF4-FFF2-40B4-BE49-F238E27FC236}">
                  <a16:creationId xmlns:a16="http://schemas.microsoft.com/office/drawing/2014/main" id="{44197E03-D860-406A-91B0-7FE036FB5A01}"/>
                </a:ext>
              </a:extLst>
            </p:cNvPr>
            <p:cNvSpPr/>
            <p:nvPr/>
          </p:nvSpPr>
          <p:spPr>
            <a:xfrm rot="5400000">
              <a:off x="6027040" y="3352800"/>
              <a:ext cx="656379" cy="658368"/>
            </a:xfrm>
            <a:prstGeom prst="leftRightUpArrow">
              <a:avLst/>
            </a:prstGeom>
            <a:solidFill>
              <a:srgbClr val="53565A"/>
            </a:solidFill>
            <a:ln w="25400" cap="flat" cmpd="sng" algn="ctr">
              <a:solidFill>
                <a:srgbClr val="101820"/>
              </a:solidFill>
              <a:prstDash val="solid"/>
            </a:ln>
            <a:effectLst/>
          </p:spPr>
          <p:txBody>
            <a:bodyPr rtlCol="0" anchor="ctr"/>
            <a:lstStyle/>
            <a:p>
              <a:pPr marL="0" marR="0" lvl="0" indent="0" algn="ctr" defTabSz="1219170" eaLnBrk="1" fontAlgn="auto" latinLnBrk="0" hangingPunct="1">
                <a:lnSpc>
                  <a:spcPct val="100000"/>
                </a:lnSpc>
                <a:spcBef>
                  <a:spcPts val="800"/>
                </a:spcBef>
                <a:spcAft>
                  <a:spcPts val="800"/>
                </a:spcAft>
                <a:buClrTx/>
                <a:buSzTx/>
                <a:buFontTx/>
                <a:buNone/>
                <a:tabLst/>
                <a:defRPr/>
              </a:pPr>
              <a:endParaRPr kumimoji="0" lang="en-US" sz="1333" b="0" i="0" u="none" strike="noStrike" kern="0" cap="none" spc="0" normalizeH="0" baseline="0" noProof="0" dirty="0">
                <a:ln>
                  <a:noFill/>
                </a:ln>
                <a:solidFill>
                  <a:srgbClr val="FFFFFF"/>
                </a:solidFill>
                <a:effectLst/>
                <a:uLnTx/>
                <a:uFillTx/>
                <a:latin typeface="Franklin Gothic Book"/>
                <a:ea typeface="+mn-ea"/>
                <a:cs typeface="+mn-cs"/>
              </a:endParaRPr>
            </a:p>
          </p:txBody>
        </p:sp>
        <p:grpSp>
          <p:nvGrpSpPr>
            <p:cNvPr id="32" name="Group 31">
              <a:extLst>
                <a:ext uri="{FF2B5EF4-FFF2-40B4-BE49-F238E27FC236}">
                  <a16:creationId xmlns:a16="http://schemas.microsoft.com/office/drawing/2014/main" id="{E7E8D3AB-90E5-46D9-A2C3-738AC16B65D4}"/>
                </a:ext>
              </a:extLst>
            </p:cNvPr>
            <p:cNvGrpSpPr/>
            <p:nvPr/>
          </p:nvGrpSpPr>
          <p:grpSpPr>
            <a:xfrm>
              <a:off x="5691719" y="4926566"/>
              <a:ext cx="822164" cy="1175189"/>
              <a:chOff x="3271706" y="2772199"/>
              <a:chExt cx="460496" cy="814068"/>
            </a:xfrm>
          </p:grpSpPr>
          <p:sp>
            <p:nvSpPr>
              <p:cNvPr id="45" name="Arrow: Left 44">
                <a:extLst>
                  <a:ext uri="{FF2B5EF4-FFF2-40B4-BE49-F238E27FC236}">
                    <a16:creationId xmlns:a16="http://schemas.microsoft.com/office/drawing/2014/main" id="{B58DBA81-2F5E-41A8-AC8D-3E4838536B04}"/>
                  </a:ext>
                </a:extLst>
              </p:cNvPr>
              <p:cNvSpPr/>
              <p:nvPr/>
            </p:nvSpPr>
            <p:spPr>
              <a:xfrm rot="16200000">
                <a:off x="3356789" y="2819296"/>
                <a:ext cx="331161" cy="236968"/>
              </a:xfrm>
              <a:prstGeom prst="leftArrow">
                <a:avLst>
                  <a:gd name="adj1" fmla="val 60000"/>
                  <a:gd name="adj2" fmla="val 50000"/>
                </a:avLst>
              </a:prstGeom>
              <a:solidFill>
                <a:srgbClr val="53565A"/>
              </a:solidFill>
              <a:ln>
                <a:solidFill>
                  <a:srgbClr val="101820"/>
                </a:solidFill>
              </a:ln>
              <a:effectLst>
                <a:outerShdw blurRad="40000" dist="23000" dir="5400000" rotWithShape="0">
                  <a:srgbClr val="000000">
                    <a:alpha val="35000"/>
                  </a:srgbClr>
                </a:outerShdw>
              </a:effectLst>
            </p:spPr>
            <p:txBody>
              <a:bodyPr/>
              <a:lstStyle/>
              <a:p>
                <a:pPr marL="0" marR="0" lvl="0" indent="0" defTabSz="1219170" eaLnBrk="1" fontAlgn="auto" latinLnBrk="0" hangingPunct="1">
                  <a:lnSpc>
                    <a:spcPct val="100000"/>
                  </a:lnSpc>
                  <a:spcBef>
                    <a:spcPts val="800"/>
                  </a:spcBef>
                  <a:spcAft>
                    <a:spcPts val="800"/>
                  </a:spcAft>
                  <a:buClrTx/>
                  <a:buSzTx/>
                  <a:buFontTx/>
                  <a:buNone/>
                  <a:tabLst/>
                  <a:defRPr/>
                </a:pPr>
                <a:endParaRPr kumimoji="0" lang="en-US" sz="1333" b="0" i="0" u="none" strike="noStrike" kern="0" cap="none" spc="0" normalizeH="0" baseline="0" noProof="0" dirty="0">
                  <a:ln>
                    <a:noFill/>
                  </a:ln>
                  <a:solidFill>
                    <a:srgbClr val="FFFFFF"/>
                  </a:solidFill>
                  <a:effectLst/>
                  <a:uLnTx/>
                  <a:uFillTx/>
                  <a:latin typeface="Franklin Gothic Book"/>
                  <a:ea typeface="+mn-ea"/>
                  <a:cs typeface="+mn-cs"/>
                </a:endParaRPr>
              </a:p>
            </p:txBody>
          </p:sp>
          <p:sp>
            <p:nvSpPr>
              <p:cNvPr id="46" name="Freeform: Shape 45">
                <a:extLst>
                  <a:ext uri="{FF2B5EF4-FFF2-40B4-BE49-F238E27FC236}">
                    <a16:creationId xmlns:a16="http://schemas.microsoft.com/office/drawing/2014/main" id="{20CF8755-634A-48B2-A8B5-BC31E75C79DF}"/>
                  </a:ext>
                </a:extLst>
              </p:cNvPr>
              <p:cNvSpPr/>
              <p:nvPr/>
            </p:nvSpPr>
            <p:spPr>
              <a:xfrm>
                <a:off x="3271706" y="3172316"/>
                <a:ext cx="460496" cy="413951"/>
              </a:xfrm>
              <a:custGeom>
                <a:avLst/>
                <a:gdLst>
                  <a:gd name="connsiteX0" fmla="*/ 0 w 576049"/>
                  <a:gd name="connsiteY0" fmla="*/ 46084 h 460839"/>
                  <a:gd name="connsiteX1" fmla="*/ 46084 w 576049"/>
                  <a:gd name="connsiteY1" fmla="*/ 0 h 460839"/>
                  <a:gd name="connsiteX2" fmla="*/ 529965 w 576049"/>
                  <a:gd name="connsiteY2" fmla="*/ 0 h 460839"/>
                  <a:gd name="connsiteX3" fmla="*/ 576049 w 576049"/>
                  <a:gd name="connsiteY3" fmla="*/ 46084 h 460839"/>
                  <a:gd name="connsiteX4" fmla="*/ 576049 w 576049"/>
                  <a:gd name="connsiteY4" fmla="*/ 414755 h 460839"/>
                  <a:gd name="connsiteX5" fmla="*/ 529965 w 576049"/>
                  <a:gd name="connsiteY5" fmla="*/ 460839 h 460839"/>
                  <a:gd name="connsiteX6" fmla="*/ 46084 w 576049"/>
                  <a:gd name="connsiteY6" fmla="*/ 460839 h 460839"/>
                  <a:gd name="connsiteX7" fmla="*/ 0 w 576049"/>
                  <a:gd name="connsiteY7" fmla="*/ 414755 h 460839"/>
                  <a:gd name="connsiteX8" fmla="*/ 0 w 576049"/>
                  <a:gd name="connsiteY8" fmla="*/ 46084 h 460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76049" h="460839">
                    <a:moveTo>
                      <a:pt x="0" y="46084"/>
                    </a:moveTo>
                    <a:cubicBezTo>
                      <a:pt x="0" y="20633"/>
                      <a:pt x="20633" y="0"/>
                      <a:pt x="46084" y="0"/>
                    </a:cubicBezTo>
                    <a:lnTo>
                      <a:pt x="529965" y="0"/>
                    </a:lnTo>
                    <a:cubicBezTo>
                      <a:pt x="555416" y="0"/>
                      <a:pt x="576049" y="20633"/>
                      <a:pt x="576049" y="46084"/>
                    </a:cubicBezTo>
                    <a:lnTo>
                      <a:pt x="576049" y="414755"/>
                    </a:lnTo>
                    <a:cubicBezTo>
                      <a:pt x="576049" y="440206"/>
                      <a:pt x="555416" y="460839"/>
                      <a:pt x="529965" y="460839"/>
                    </a:cubicBezTo>
                    <a:lnTo>
                      <a:pt x="46084" y="460839"/>
                    </a:lnTo>
                    <a:cubicBezTo>
                      <a:pt x="20633" y="460839"/>
                      <a:pt x="0" y="440206"/>
                      <a:pt x="0" y="414755"/>
                    </a:cubicBezTo>
                    <a:lnTo>
                      <a:pt x="0" y="46084"/>
                    </a:lnTo>
                    <a:close/>
                  </a:path>
                </a:pathLst>
              </a:custGeom>
              <a:gradFill rotWithShape="1">
                <a:gsLst>
                  <a:gs pos="0">
                    <a:srgbClr val="00A9E0">
                      <a:hueOff val="0"/>
                      <a:satOff val="0"/>
                      <a:lumOff val="0"/>
                      <a:alphaOff val="0"/>
                      <a:shade val="51000"/>
                      <a:satMod val="130000"/>
                    </a:srgbClr>
                  </a:gs>
                  <a:gs pos="80000">
                    <a:srgbClr val="00A9E0">
                      <a:hueOff val="0"/>
                      <a:satOff val="0"/>
                      <a:lumOff val="0"/>
                      <a:alphaOff val="0"/>
                      <a:shade val="93000"/>
                      <a:satMod val="130000"/>
                    </a:srgbClr>
                  </a:gs>
                  <a:gs pos="100000">
                    <a:srgbClr val="00A9E0">
                      <a:hueOff val="0"/>
                      <a:satOff val="0"/>
                      <a:lumOff val="0"/>
                      <a:alphaOff val="0"/>
                      <a:shade val="94000"/>
                      <a:satMod val="135000"/>
                    </a:srgbClr>
                  </a:gs>
                </a:gsLst>
                <a:lin ang="16200000" scaled="0"/>
              </a:gradFill>
              <a:ln w="12700">
                <a:solidFill>
                  <a:srgbClr val="FFFFFF">
                    <a:lumMod val="65000"/>
                  </a:srgbClr>
                </a:solidFill>
              </a:ln>
              <a:effectLst>
                <a:outerShdw blurRad="40000" dist="23000" dir="5400000" rotWithShape="0">
                  <a:srgbClr val="000000">
                    <a:alpha val="35000"/>
                  </a:srgbClr>
                </a:outerShdw>
              </a:effectLst>
            </p:spPr>
            <p:txBody>
              <a:bodyPr spcFirstLastPara="0" vert="horz" wrap="square" lIns="38317" tIns="38317" rIns="38317" bIns="38317" numCol="1" spcCol="1270" anchor="ctr" anchorCtr="0">
                <a:noAutofit/>
              </a:bodyPr>
              <a:lstStyle/>
              <a:p>
                <a:pPr marL="0" marR="0" lvl="0" indent="0" algn="ctr" defTabSz="474121" eaLnBrk="1" fontAlgn="auto" latinLnBrk="0" hangingPunct="1">
                  <a:lnSpc>
                    <a:spcPct val="90000"/>
                  </a:lnSpc>
                  <a:spcBef>
                    <a:spcPct val="0"/>
                  </a:spcBef>
                  <a:spcAft>
                    <a:spcPct val="35000"/>
                  </a:spcAft>
                  <a:buClrTx/>
                  <a:buSzTx/>
                  <a:buFontTx/>
                  <a:buNone/>
                  <a:tabLst/>
                  <a:defRPr/>
                </a:pPr>
                <a:r>
                  <a:rPr kumimoji="0" lang="en-CA" sz="800" b="0" i="0" u="none" strike="noStrike" kern="0" cap="none" spc="0" normalizeH="0" baseline="0" noProof="0" dirty="0">
                    <a:ln>
                      <a:noFill/>
                    </a:ln>
                    <a:solidFill>
                      <a:srgbClr val="FFFFFF"/>
                    </a:solidFill>
                    <a:effectLst/>
                    <a:uLnTx/>
                    <a:uFillTx/>
                    <a:latin typeface="Franklin Gothic Book"/>
                    <a:ea typeface="+mn-ea"/>
                    <a:cs typeface="+mn-cs"/>
                  </a:rPr>
                  <a:t>Insurance</a:t>
                </a:r>
                <a:endParaRPr kumimoji="0" lang="en-US" sz="800" b="0" i="0" u="none" strike="noStrike" kern="0" cap="none" spc="0" normalizeH="0" baseline="0" noProof="0" dirty="0">
                  <a:ln>
                    <a:noFill/>
                  </a:ln>
                  <a:solidFill>
                    <a:srgbClr val="FFFFFF"/>
                  </a:solidFill>
                  <a:effectLst/>
                  <a:uLnTx/>
                  <a:uFillTx/>
                  <a:latin typeface="Franklin Gothic Book"/>
                  <a:ea typeface="+mn-ea"/>
                  <a:cs typeface="+mn-cs"/>
                </a:endParaRPr>
              </a:p>
            </p:txBody>
          </p:sp>
        </p:grpSp>
        <p:sp>
          <p:nvSpPr>
            <p:cNvPr id="33" name="Freeform: Shape 32">
              <a:extLst>
                <a:ext uri="{FF2B5EF4-FFF2-40B4-BE49-F238E27FC236}">
                  <a16:creationId xmlns:a16="http://schemas.microsoft.com/office/drawing/2014/main" id="{0DD88F67-B6A5-4AF5-A48C-84752984CBC6}"/>
                </a:ext>
              </a:extLst>
            </p:cNvPr>
            <p:cNvSpPr/>
            <p:nvPr/>
          </p:nvSpPr>
          <p:spPr>
            <a:xfrm>
              <a:off x="728761" y="3363217"/>
              <a:ext cx="1548220" cy="619288"/>
            </a:xfrm>
            <a:custGeom>
              <a:avLst/>
              <a:gdLst>
                <a:gd name="connsiteX0" fmla="*/ 0 w 1161165"/>
                <a:gd name="connsiteY0" fmla="*/ 0 h 464466"/>
                <a:gd name="connsiteX1" fmla="*/ 928932 w 1161165"/>
                <a:gd name="connsiteY1" fmla="*/ 0 h 464466"/>
                <a:gd name="connsiteX2" fmla="*/ 1161165 w 1161165"/>
                <a:gd name="connsiteY2" fmla="*/ 232233 h 464466"/>
                <a:gd name="connsiteX3" fmla="*/ 928932 w 1161165"/>
                <a:gd name="connsiteY3" fmla="*/ 464466 h 464466"/>
                <a:gd name="connsiteX4" fmla="*/ 0 w 1161165"/>
                <a:gd name="connsiteY4" fmla="*/ 464466 h 464466"/>
                <a:gd name="connsiteX5" fmla="*/ 232233 w 1161165"/>
                <a:gd name="connsiteY5" fmla="*/ 232233 h 464466"/>
                <a:gd name="connsiteX6" fmla="*/ 0 w 1161165"/>
                <a:gd name="connsiteY6" fmla="*/ 0 h 4644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61165" h="464466">
                  <a:moveTo>
                    <a:pt x="0" y="0"/>
                  </a:moveTo>
                  <a:lnTo>
                    <a:pt x="928932" y="0"/>
                  </a:lnTo>
                  <a:lnTo>
                    <a:pt x="1161165" y="232233"/>
                  </a:lnTo>
                  <a:lnTo>
                    <a:pt x="928932" y="464466"/>
                  </a:lnTo>
                  <a:lnTo>
                    <a:pt x="0" y="464466"/>
                  </a:lnTo>
                  <a:lnTo>
                    <a:pt x="232233" y="232233"/>
                  </a:lnTo>
                  <a:lnTo>
                    <a:pt x="0" y="0"/>
                  </a:lnTo>
                  <a:close/>
                </a:path>
              </a:pathLst>
            </a:custGeom>
            <a:solidFill>
              <a:srgbClr val="53565A">
                <a:lumMod val="75000"/>
              </a:srgbClr>
            </a:solidFill>
            <a:ln w="12700" cap="flat" cmpd="sng" algn="ctr">
              <a:solidFill>
                <a:srgbClr val="FFFFFF">
                  <a:hueOff val="0"/>
                  <a:satOff val="0"/>
                  <a:lumOff val="0"/>
                  <a:alphaOff val="0"/>
                </a:srgbClr>
              </a:solidFill>
              <a:prstDash val="solid"/>
            </a:ln>
            <a:effectLst/>
          </p:spPr>
          <p:txBody>
            <a:bodyPr spcFirstLastPara="0" vert="horz" wrap="square" lIns="357651" tIns="16003" rIns="325647" bIns="16003" numCol="1" spcCol="1270" anchor="ctr" anchorCtr="0">
              <a:noAutofit/>
            </a:bodyPr>
            <a:lstStyle/>
            <a:p>
              <a:pPr marL="0" marR="0" lvl="0" indent="0" algn="ctr" defTabSz="533387" eaLnBrk="1" fontAlgn="auto" latinLnBrk="0" hangingPunct="1">
                <a:lnSpc>
                  <a:spcPct val="90000"/>
                </a:lnSpc>
                <a:spcBef>
                  <a:spcPct val="0"/>
                </a:spcBef>
                <a:spcAft>
                  <a:spcPct val="35000"/>
                </a:spcAft>
                <a:buClrTx/>
                <a:buSzTx/>
                <a:buFontTx/>
                <a:buNone/>
                <a:tabLst/>
                <a:defRPr/>
              </a:pPr>
              <a:r>
                <a:rPr kumimoji="0" lang="en-CA" sz="1200" b="0" i="0" u="none" strike="noStrike" kern="0" cap="none" spc="0" normalizeH="0" baseline="0" noProof="0" dirty="0">
                  <a:ln>
                    <a:noFill/>
                  </a:ln>
                  <a:solidFill>
                    <a:srgbClr val="FFFFFF"/>
                  </a:solidFill>
                  <a:effectLst/>
                  <a:uLnTx/>
                  <a:uFillTx/>
                  <a:latin typeface="Franklin Gothic Book"/>
                  <a:ea typeface="+mn-ea"/>
                  <a:cs typeface="+mn-cs"/>
                </a:rPr>
                <a:t>Referral </a:t>
              </a:r>
              <a:endParaRPr kumimoji="0" lang="en-US" sz="1200" b="0" i="0" u="none" strike="noStrike" kern="0" cap="none" spc="0" normalizeH="0" baseline="0" noProof="0" dirty="0">
                <a:ln>
                  <a:noFill/>
                </a:ln>
                <a:solidFill>
                  <a:srgbClr val="FFFFFF"/>
                </a:solidFill>
                <a:effectLst/>
                <a:uLnTx/>
                <a:uFillTx/>
                <a:latin typeface="Franklin Gothic Book"/>
                <a:ea typeface="+mn-ea"/>
                <a:cs typeface="+mn-cs"/>
              </a:endParaRPr>
            </a:p>
          </p:txBody>
        </p:sp>
        <p:pic>
          <p:nvPicPr>
            <p:cNvPr id="34" name="Picture 33">
              <a:extLst>
                <a:ext uri="{FF2B5EF4-FFF2-40B4-BE49-F238E27FC236}">
                  <a16:creationId xmlns:a16="http://schemas.microsoft.com/office/drawing/2014/main" id="{EA043ACD-D2CC-41FB-A0FC-903C50AF8880}"/>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136000" y="3267456"/>
              <a:ext cx="1441227" cy="902208"/>
            </a:xfrm>
            <a:prstGeom prst="rect">
              <a:avLst/>
            </a:prstGeom>
          </p:spPr>
        </p:pic>
        <p:sp>
          <p:nvSpPr>
            <p:cNvPr id="35" name="TextBox 34">
              <a:extLst>
                <a:ext uri="{FF2B5EF4-FFF2-40B4-BE49-F238E27FC236}">
                  <a16:creationId xmlns:a16="http://schemas.microsoft.com/office/drawing/2014/main" id="{DF21C8C2-22DF-44EC-8F79-14FD405FA6E0}"/>
                </a:ext>
              </a:extLst>
            </p:cNvPr>
            <p:cNvSpPr txBox="1"/>
            <p:nvPr/>
          </p:nvSpPr>
          <p:spPr>
            <a:xfrm rot="19834494">
              <a:off x="8049143" y="3484035"/>
              <a:ext cx="653440" cy="318100"/>
            </a:xfrm>
            <a:prstGeom prst="rect">
              <a:avLst/>
            </a:prstGeom>
            <a:noFill/>
          </p:spPr>
          <p:txBody>
            <a:bodyPr wrap="square" rtlCol="0">
              <a:spAutoFit/>
            </a:bodyPr>
            <a:lstStyle/>
            <a:p>
              <a:pPr marL="0" marR="0" lvl="0" indent="0" defTabSz="1219170" eaLnBrk="1" fontAlgn="auto" latinLnBrk="0" hangingPunct="1">
                <a:lnSpc>
                  <a:spcPct val="100000"/>
                </a:lnSpc>
                <a:spcBef>
                  <a:spcPts val="0"/>
                </a:spcBef>
                <a:spcAft>
                  <a:spcPts val="0"/>
                </a:spcAft>
                <a:buClrTx/>
                <a:buSzTx/>
                <a:buFontTx/>
                <a:buNone/>
                <a:tabLst/>
                <a:defRPr/>
              </a:pPr>
              <a:r>
                <a:rPr kumimoji="0" lang="en-CA" sz="1467" b="1" i="0" u="none" strike="noStrike" kern="0" cap="none" spc="0" normalizeH="0" baseline="0" noProof="0" dirty="0">
                  <a:ln>
                    <a:noFill/>
                  </a:ln>
                  <a:solidFill>
                    <a:srgbClr val="FF0000"/>
                  </a:solidFill>
                  <a:effectLst/>
                  <a:uLnTx/>
                  <a:uFillTx/>
                  <a:latin typeface="Franklin Gothic Book"/>
                </a:rPr>
                <a:t>Draft</a:t>
              </a:r>
            </a:p>
          </p:txBody>
        </p:sp>
        <p:grpSp>
          <p:nvGrpSpPr>
            <p:cNvPr id="36" name="Group 35">
              <a:extLst>
                <a:ext uri="{FF2B5EF4-FFF2-40B4-BE49-F238E27FC236}">
                  <a16:creationId xmlns:a16="http://schemas.microsoft.com/office/drawing/2014/main" id="{2DC8142C-0F78-4B63-BA82-AEFA340F3071}"/>
                </a:ext>
              </a:extLst>
            </p:cNvPr>
            <p:cNvGrpSpPr/>
            <p:nvPr/>
          </p:nvGrpSpPr>
          <p:grpSpPr>
            <a:xfrm>
              <a:off x="7705345" y="3364992"/>
              <a:ext cx="1548220" cy="619288"/>
              <a:chOff x="3408" y="906673"/>
              <a:chExt cx="1161165" cy="464466"/>
            </a:xfrm>
            <a:solidFill>
              <a:srgbClr val="53565A">
                <a:lumMod val="50000"/>
              </a:srgbClr>
            </a:solidFill>
          </p:grpSpPr>
          <p:sp>
            <p:nvSpPr>
              <p:cNvPr id="43" name="Arrow: Chevron 42">
                <a:extLst>
                  <a:ext uri="{FF2B5EF4-FFF2-40B4-BE49-F238E27FC236}">
                    <a16:creationId xmlns:a16="http://schemas.microsoft.com/office/drawing/2014/main" id="{BC5EE31A-E537-412B-A9F9-70BB8A0AD9E3}"/>
                  </a:ext>
                </a:extLst>
              </p:cNvPr>
              <p:cNvSpPr/>
              <p:nvPr/>
            </p:nvSpPr>
            <p:spPr>
              <a:xfrm>
                <a:off x="3408" y="906673"/>
                <a:ext cx="1161165" cy="464466"/>
              </a:xfrm>
              <a:prstGeom prst="chevron">
                <a:avLst/>
              </a:prstGeom>
              <a:grpFill/>
              <a:ln>
                <a:noFill/>
              </a:ln>
              <a:effectLst/>
            </p:spPr>
            <p:txBody>
              <a:bodyPr/>
              <a:lstStyle/>
              <a:p>
                <a:pPr marL="0" marR="0" lvl="0" indent="0" defTabSz="1219170" eaLnBrk="1" fontAlgn="auto" latinLnBrk="0" hangingPunct="1">
                  <a:lnSpc>
                    <a:spcPct val="100000"/>
                  </a:lnSpc>
                  <a:spcBef>
                    <a:spcPts val="800"/>
                  </a:spcBef>
                  <a:spcAft>
                    <a:spcPts val="800"/>
                  </a:spcAft>
                  <a:buClrTx/>
                  <a:buSzTx/>
                  <a:buFontTx/>
                  <a:buNone/>
                  <a:tabLst/>
                  <a:defRPr/>
                </a:pPr>
                <a:endParaRPr kumimoji="0" lang="en-US" sz="1333" b="0" i="0" u="none" strike="noStrike" kern="0" cap="none" spc="0" normalizeH="0" baseline="0" noProof="0">
                  <a:ln>
                    <a:noFill/>
                  </a:ln>
                  <a:solidFill>
                    <a:srgbClr val="FFFFFF"/>
                  </a:solidFill>
                  <a:effectLst/>
                  <a:uLnTx/>
                  <a:uFillTx/>
                  <a:latin typeface="Franklin Gothic Book"/>
                  <a:ea typeface="+mn-ea"/>
                  <a:cs typeface="+mn-cs"/>
                </a:endParaRPr>
              </a:p>
            </p:txBody>
          </p:sp>
          <p:sp>
            <p:nvSpPr>
              <p:cNvPr id="44" name="Arrow: Chevron 4">
                <a:extLst>
                  <a:ext uri="{FF2B5EF4-FFF2-40B4-BE49-F238E27FC236}">
                    <a16:creationId xmlns:a16="http://schemas.microsoft.com/office/drawing/2014/main" id="{AF79ECCC-E82B-4B30-8F41-39E3C087DEF6}"/>
                  </a:ext>
                </a:extLst>
              </p:cNvPr>
              <p:cNvSpPr txBox="1"/>
              <p:nvPr/>
            </p:nvSpPr>
            <p:spPr>
              <a:xfrm>
                <a:off x="235642" y="939916"/>
                <a:ext cx="652201" cy="431223"/>
              </a:xfrm>
              <a:prstGeom prst="rect">
                <a:avLst/>
              </a:prstGeom>
              <a:grpFill/>
              <a:ln>
                <a:noFill/>
              </a:ln>
              <a:effectLst/>
            </p:spPr>
            <p:txBody>
              <a:bodyPr spcFirstLastPara="0" vert="horz" wrap="square" lIns="48007" tIns="16003" rIns="16003" bIns="16003" numCol="1" spcCol="1270" anchor="ctr" anchorCtr="0">
                <a:noAutofit/>
              </a:bodyPr>
              <a:lstStyle/>
              <a:p>
                <a:pPr marL="0" marR="0" lvl="0" indent="0" algn="ctr" defTabSz="533387" eaLnBrk="1" fontAlgn="auto" latinLnBrk="0" hangingPunct="1">
                  <a:lnSpc>
                    <a:spcPct val="90000"/>
                  </a:lnSpc>
                  <a:spcBef>
                    <a:spcPct val="0"/>
                  </a:spcBef>
                  <a:spcAft>
                    <a:spcPct val="35000"/>
                  </a:spcAft>
                  <a:buClrTx/>
                  <a:buSzTx/>
                  <a:buFontTx/>
                  <a:buNone/>
                  <a:tabLst/>
                  <a:defRPr/>
                </a:pPr>
                <a:r>
                  <a:rPr kumimoji="0" lang="en-CA" sz="1200" b="0" i="0" u="none" strike="noStrike" kern="0" cap="none" spc="0" normalizeH="0" baseline="0" noProof="0">
                    <a:ln>
                      <a:noFill/>
                    </a:ln>
                    <a:solidFill>
                      <a:srgbClr val="FFFFFF"/>
                    </a:solidFill>
                    <a:effectLst/>
                    <a:uLnTx/>
                    <a:uFillTx/>
                    <a:latin typeface="Franklin Gothic Book"/>
                    <a:ea typeface="+mn-ea"/>
                    <a:cs typeface="+mn-cs"/>
                  </a:rPr>
                  <a:t>Annual Review</a:t>
                </a:r>
                <a:endParaRPr kumimoji="0" lang="en-US" sz="1200" b="0" i="0" u="none" strike="noStrike" kern="0" cap="none" spc="0" normalizeH="0" baseline="0" noProof="0" dirty="0">
                  <a:ln>
                    <a:noFill/>
                  </a:ln>
                  <a:solidFill>
                    <a:srgbClr val="FFFFFF"/>
                  </a:solidFill>
                  <a:effectLst/>
                  <a:uLnTx/>
                  <a:uFillTx/>
                  <a:latin typeface="Franklin Gothic Book"/>
                  <a:ea typeface="+mn-ea"/>
                  <a:cs typeface="+mn-cs"/>
                </a:endParaRPr>
              </a:p>
            </p:txBody>
          </p:sp>
        </p:grpSp>
        <p:pic>
          <p:nvPicPr>
            <p:cNvPr id="37" name="Picture 36">
              <a:extLst>
                <a:ext uri="{FF2B5EF4-FFF2-40B4-BE49-F238E27FC236}">
                  <a16:creationId xmlns:a16="http://schemas.microsoft.com/office/drawing/2014/main" id="{5F418276-9641-4B33-8E90-23640E0AB0A5}"/>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9136000" y="3267456"/>
              <a:ext cx="1441227" cy="902208"/>
            </a:xfrm>
            <a:prstGeom prst="rect">
              <a:avLst/>
            </a:prstGeom>
          </p:spPr>
        </p:pic>
        <p:pic>
          <p:nvPicPr>
            <p:cNvPr id="38" name="Picture 37">
              <a:extLst>
                <a:ext uri="{FF2B5EF4-FFF2-40B4-BE49-F238E27FC236}">
                  <a16:creationId xmlns:a16="http://schemas.microsoft.com/office/drawing/2014/main" id="{4E27BAA7-3756-482A-A0B3-149F96D0A31F}"/>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9136000" y="3267456"/>
              <a:ext cx="1441227" cy="902208"/>
            </a:xfrm>
            <a:prstGeom prst="rect">
              <a:avLst/>
            </a:prstGeom>
          </p:spPr>
        </p:pic>
        <p:pic>
          <p:nvPicPr>
            <p:cNvPr id="39" name="Picture 38">
              <a:extLst>
                <a:ext uri="{FF2B5EF4-FFF2-40B4-BE49-F238E27FC236}">
                  <a16:creationId xmlns:a16="http://schemas.microsoft.com/office/drawing/2014/main" id="{A8F3DBCE-5DC1-41F9-ADF5-C8EED47B2D25}"/>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9136001" y="3267456"/>
              <a:ext cx="1436887" cy="899491"/>
            </a:xfrm>
            <a:prstGeom prst="rect">
              <a:avLst/>
            </a:prstGeom>
          </p:spPr>
        </p:pic>
        <p:sp>
          <p:nvSpPr>
            <p:cNvPr id="40" name="Freeform: Shape 39">
              <a:extLst>
                <a:ext uri="{FF2B5EF4-FFF2-40B4-BE49-F238E27FC236}">
                  <a16:creationId xmlns:a16="http://schemas.microsoft.com/office/drawing/2014/main" id="{5CE749D2-5B6F-4040-AB2B-C24AAAAEDB4B}"/>
                </a:ext>
              </a:extLst>
            </p:cNvPr>
            <p:cNvSpPr/>
            <p:nvPr/>
          </p:nvSpPr>
          <p:spPr>
            <a:xfrm>
              <a:off x="2000971" y="4059916"/>
              <a:ext cx="1238576" cy="216000"/>
            </a:xfrm>
            <a:custGeom>
              <a:avLst/>
              <a:gdLst>
                <a:gd name="connsiteX0" fmla="*/ 0 w 928932"/>
                <a:gd name="connsiteY0" fmla="*/ 0 h 162000"/>
                <a:gd name="connsiteX1" fmla="*/ 928932 w 928932"/>
                <a:gd name="connsiteY1" fmla="*/ 0 h 162000"/>
                <a:gd name="connsiteX2" fmla="*/ 928932 w 928932"/>
                <a:gd name="connsiteY2" fmla="*/ 162000 h 162000"/>
                <a:gd name="connsiteX3" fmla="*/ 0 w 928932"/>
                <a:gd name="connsiteY3" fmla="*/ 162000 h 162000"/>
                <a:gd name="connsiteX4" fmla="*/ 0 w 928932"/>
                <a:gd name="connsiteY4" fmla="*/ 0 h 162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28932" h="162000">
                  <a:moveTo>
                    <a:pt x="0" y="0"/>
                  </a:moveTo>
                  <a:lnTo>
                    <a:pt x="928932" y="0"/>
                  </a:lnTo>
                  <a:lnTo>
                    <a:pt x="928932" y="162000"/>
                  </a:lnTo>
                  <a:lnTo>
                    <a:pt x="0" y="162000"/>
                  </a:lnTo>
                  <a:lnTo>
                    <a:pt x="0" y="0"/>
                  </a:lnTo>
                  <a:close/>
                </a:path>
              </a:pathLst>
            </a:custGeom>
            <a:noFill/>
            <a:ln>
              <a:noFill/>
            </a:ln>
            <a:effectLst/>
          </p:spPr>
          <p:txBody>
            <a:bodyPr spcFirstLastPara="0" vert="horz" wrap="square" lIns="0" tIns="0" rIns="0" bIns="0" numCol="1" spcCol="1270" anchor="t" anchorCtr="0">
              <a:noAutofit/>
            </a:bodyPr>
            <a:lstStyle/>
            <a:p>
              <a:pPr marL="76198" marR="0" lvl="1" indent="-76198" defTabSz="533387" eaLnBrk="1" fontAlgn="auto" latinLnBrk="0" hangingPunct="1">
                <a:lnSpc>
                  <a:spcPct val="90000"/>
                </a:lnSpc>
                <a:spcBef>
                  <a:spcPct val="0"/>
                </a:spcBef>
                <a:spcAft>
                  <a:spcPct val="15000"/>
                </a:spcAft>
                <a:buClr>
                  <a:srgbClr val="003366"/>
                </a:buClr>
                <a:buSzTx/>
                <a:buFont typeface="Wingdings" pitchFamily="2" charset="2"/>
                <a:buChar char="•"/>
                <a:tabLst/>
                <a:defRPr/>
              </a:pPr>
              <a:endParaRPr kumimoji="0" lang="en-US" sz="1200" b="0" i="0" u="none" strike="noStrike" kern="0" cap="none" spc="0" normalizeH="0" baseline="0" noProof="0" dirty="0">
                <a:ln>
                  <a:noFill/>
                </a:ln>
                <a:solidFill>
                  <a:srgbClr val="3F3F3F">
                    <a:hueOff val="0"/>
                    <a:satOff val="0"/>
                    <a:lumOff val="0"/>
                    <a:alphaOff val="0"/>
                  </a:srgbClr>
                </a:solidFill>
                <a:effectLst/>
                <a:uLnTx/>
                <a:uFillTx/>
                <a:latin typeface="Franklin Gothic Book"/>
                <a:ea typeface="+mn-ea"/>
                <a:cs typeface="+mn-cs"/>
              </a:endParaRPr>
            </a:p>
          </p:txBody>
        </p:sp>
        <p:sp>
          <p:nvSpPr>
            <p:cNvPr id="41" name="Freeform: Shape 40">
              <a:extLst>
                <a:ext uri="{FF2B5EF4-FFF2-40B4-BE49-F238E27FC236}">
                  <a16:creationId xmlns:a16="http://schemas.microsoft.com/office/drawing/2014/main" id="{7E83693F-6CBE-4E6A-84BF-B066F8B81247}"/>
                </a:ext>
              </a:extLst>
            </p:cNvPr>
            <p:cNvSpPr/>
            <p:nvPr/>
          </p:nvSpPr>
          <p:spPr>
            <a:xfrm>
              <a:off x="3261192" y="4059916"/>
              <a:ext cx="1238576" cy="216000"/>
            </a:xfrm>
            <a:custGeom>
              <a:avLst/>
              <a:gdLst>
                <a:gd name="connsiteX0" fmla="*/ 0 w 928932"/>
                <a:gd name="connsiteY0" fmla="*/ 0 h 162000"/>
                <a:gd name="connsiteX1" fmla="*/ 928932 w 928932"/>
                <a:gd name="connsiteY1" fmla="*/ 0 h 162000"/>
                <a:gd name="connsiteX2" fmla="*/ 928932 w 928932"/>
                <a:gd name="connsiteY2" fmla="*/ 162000 h 162000"/>
                <a:gd name="connsiteX3" fmla="*/ 0 w 928932"/>
                <a:gd name="connsiteY3" fmla="*/ 162000 h 162000"/>
                <a:gd name="connsiteX4" fmla="*/ 0 w 928932"/>
                <a:gd name="connsiteY4" fmla="*/ 0 h 162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28932" h="162000">
                  <a:moveTo>
                    <a:pt x="0" y="0"/>
                  </a:moveTo>
                  <a:lnTo>
                    <a:pt x="928932" y="0"/>
                  </a:lnTo>
                  <a:lnTo>
                    <a:pt x="928932" y="162000"/>
                  </a:lnTo>
                  <a:lnTo>
                    <a:pt x="0" y="162000"/>
                  </a:lnTo>
                  <a:lnTo>
                    <a:pt x="0" y="0"/>
                  </a:lnTo>
                  <a:close/>
                </a:path>
              </a:pathLst>
            </a:custGeom>
            <a:noFill/>
            <a:ln>
              <a:noFill/>
            </a:ln>
            <a:effectLst/>
          </p:spPr>
          <p:txBody>
            <a:bodyPr spcFirstLastPara="0" vert="horz" wrap="square" lIns="0" tIns="0" rIns="0" bIns="0" numCol="1" spcCol="1270" anchor="t" anchorCtr="0">
              <a:noAutofit/>
            </a:bodyPr>
            <a:lstStyle/>
            <a:p>
              <a:pPr marL="76198" marR="0" lvl="1" indent="-76198" defTabSz="533387" eaLnBrk="1" fontAlgn="auto" latinLnBrk="0" hangingPunct="1">
                <a:lnSpc>
                  <a:spcPct val="90000"/>
                </a:lnSpc>
                <a:spcBef>
                  <a:spcPct val="0"/>
                </a:spcBef>
                <a:spcAft>
                  <a:spcPct val="15000"/>
                </a:spcAft>
                <a:buClr>
                  <a:srgbClr val="003366"/>
                </a:buClr>
                <a:buSzTx/>
                <a:buFont typeface="Wingdings" pitchFamily="2" charset="2"/>
                <a:buChar char="•"/>
                <a:tabLst/>
                <a:defRPr/>
              </a:pPr>
              <a:endParaRPr kumimoji="0" lang="en-US" sz="1200" b="0" i="0" u="none" strike="noStrike" kern="0" cap="none" spc="0" normalizeH="0" baseline="0" noProof="0" dirty="0">
                <a:ln>
                  <a:noFill/>
                </a:ln>
                <a:solidFill>
                  <a:srgbClr val="3F3F3F">
                    <a:hueOff val="0"/>
                    <a:satOff val="0"/>
                    <a:lumOff val="0"/>
                    <a:alphaOff val="0"/>
                  </a:srgbClr>
                </a:solidFill>
                <a:effectLst/>
                <a:uLnTx/>
                <a:uFillTx/>
                <a:latin typeface="Franklin Gothic Book"/>
                <a:ea typeface="+mn-ea"/>
                <a:cs typeface="+mn-cs"/>
              </a:endParaRPr>
            </a:p>
          </p:txBody>
        </p:sp>
        <p:sp>
          <p:nvSpPr>
            <p:cNvPr id="42" name="Freeform: Shape 41">
              <a:extLst>
                <a:ext uri="{FF2B5EF4-FFF2-40B4-BE49-F238E27FC236}">
                  <a16:creationId xmlns:a16="http://schemas.microsoft.com/office/drawing/2014/main" id="{C0288880-981D-4D0C-BE5E-E974AB06428F}"/>
                </a:ext>
              </a:extLst>
            </p:cNvPr>
            <p:cNvSpPr/>
            <p:nvPr/>
          </p:nvSpPr>
          <p:spPr>
            <a:xfrm>
              <a:off x="571756" y="3363217"/>
              <a:ext cx="1729337" cy="619288"/>
            </a:xfrm>
            <a:custGeom>
              <a:avLst/>
              <a:gdLst>
                <a:gd name="connsiteX0" fmla="*/ 0 w 1161165"/>
                <a:gd name="connsiteY0" fmla="*/ 0 h 464466"/>
                <a:gd name="connsiteX1" fmla="*/ 928932 w 1161165"/>
                <a:gd name="connsiteY1" fmla="*/ 0 h 464466"/>
                <a:gd name="connsiteX2" fmla="*/ 1161165 w 1161165"/>
                <a:gd name="connsiteY2" fmla="*/ 232233 h 464466"/>
                <a:gd name="connsiteX3" fmla="*/ 928932 w 1161165"/>
                <a:gd name="connsiteY3" fmla="*/ 464466 h 464466"/>
                <a:gd name="connsiteX4" fmla="*/ 0 w 1161165"/>
                <a:gd name="connsiteY4" fmla="*/ 464466 h 464466"/>
                <a:gd name="connsiteX5" fmla="*/ 232233 w 1161165"/>
                <a:gd name="connsiteY5" fmla="*/ 232233 h 464466"/>
                <a:gd name="connsiteX6" fmla="*/ 0 w 1161165"/>
                <a:gd name="connsiteY6" fmla="*/ 0 h 4644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61165" h="464466">
                  <a:moveTo>
                    <a:pt x="0" y="0"/>
                  </a:moveTo>
                  <a:lnTo>
                    <a:pt x="928932" y="0"/>
                  </a:lnTo>
                  <a:lnTo>
                    <a:pt x="1161165" y="232233"/>
                  </a:lnTo>
                  <a:lnTo>
                    <a:pt x="928932" y="464466"/>
                  </a:lnTo>
                  <a:lnTo>
                    <a:pt x="0" y="464466"/>
                  </a:lnTo>
                  <a:lnTo>
                    <a:pt x="232233" y="232233"/>
                  </a:lnTo>
                  <a:lnTo>
                    <a:pt x="0" y="0"/>
                  </a:lnTo>
                  <a:close/>
                </a:path>
              </a:pathLst>
            </a:custGeom>
            <a:solidFill>
              <a:srgbClr val="53565A">
                <a:lumMod val="75000"/>
              </a:srgbClr>
            </a:solidFill>
            <a:ln w="12700" cap="flat" cmpd="sng" algn="ctr">
              <a:solidFill>
                <a:srgbClr val="FFFFFF">
                  <a:hueOff val="0"/>
                  <a:satOff val="0"/>
                  <a:lumOff val="0"/>
                  <a:alphaOff val="0"/>
                </a:srgbClr>
              </a:solidFill>
              <a:prstDash val="solid"/>
            </a:ln>
            <a:effectLst/>
          </p:spPr>
          <p:txBody>
            <a:bodyPr spcFirstLastPara="0" vert="horz" wrap="square" lIns="357651" tIns="16003" rIns="325647" bIns="16003" numCol="1" spcCol="1270" anchor="ctr" anchorCtr="0">
              <a:noAutofit/>
            </a:bodyPr>
            <a:lstStyle/>
            <a:p>
              <a:pPr marL="0" marR="0" lvl="0" indent="0" algn="ctr" defTabSz="533387" eaLnBrk="1" fontAlgn="auto" latinLnBrk="0" hangingPunct="1">
                <a:lnSpc>
                  <a:spcPct val="90000"/>
                </a:lnSpc>
                <a:spcBef>
                  <a:spcPct val="0"/>
                </a:spcBef>
                <a:spcAft>
                  <a:spcPct val="35000"/>
                </a:spcAft>
                <a:buClrTx/>
                <a:buSzTx/>
                <a:buFontTx/>
                <a:buNone/>
                <a:tabLst/>
                <a:defRPr/>
              </a:pPr>
              <a:r>
                <a:rPr kumimoji="0" lang="en-CA" sz="1100" b="0" i="0" u="none" strike="noStrike" kern="0" cap="none" spc="0" normalizeH="0" baseline="0" noProof="0" dirty="0">
                  <a:ln>
                    <a:noFill/>
                  </a:ln>
                  <a:solidFill>
                    <a:srgbClr val="FFFFFF"/>
                  </a:solidFill>
                  <a:effectLst/>
                  <a:uLnTx/>
                  <a:uFillTx/>
                  <a:latin typeface="Franklin Gothic Book"/>
                  <a:ea typeface="+mn-ea"/>
                  <a:cs typeface="+mn-cs"/>
                </a:rPr>
                <a:t>Engagement</a:t>
              </a:r>
              <a:endParaRPr kumimoji="0" lang="en-US" sz="1100" b="0" i="0" u="none" strike="noStrike" kern="0" cap="none" spc="0" normalizeH="0" baseline="0" noProof="0" dirty="0">
                <a:ln>
                  <a:noFill/>
                </a:ln>
                <a:solidFill>
                  <a:srgbClr val="FFFFFF"/>
                </a:solidFill>
                <a:effectLst/>
                <a:uLnTx/>
                <a:uFillTx/>
                <a:latin typeface="Franklin Gothic Book"/>
                <a:ea typeface="+mn-ea"/>
                <a:cs typeface="+mn-cs"/>
              </a:endParaRPr>
            </a:p>
          </p:txBody>
        </p:sp>
      </p:grpSp>
    </p:spTree>
    <p:extLst>
      <p:ext uri="{BB962C8B-B14F-4D97-AF65-F5344CB8AC3E}">
        <p14:creationId xmlns:p14="http://schemas.microsoft.com/office/powerpoint/2010/main" val="3894910374"/>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E3E1262D-AFF6-4B0F-BE8A-F4B49997689C}"/>
              </a:ext>
            </a:extLst>
          </p:cNvPr>
          <p:cNvSpPr>
            <a:spLocks noGrp="1"/>
          </p:cNvSpPr>
          <p:nvPr>
            <p:ph type="body" idx="1"/>
          </p:nvPr>
        </p:nvSpPr>
        <p:spPr>
          <a:xfrm>
            <a:off x="311700" y="2586674"/>
            <a:ext cx="8520600" cy="4555200"/>
          </a:xfrm>
        </p:spPr>
        <p:txBody>
          <a:bodyPr/>
          <a:lstStyle/>
          <a:p>
            <a:pPr marL="114300" indent="0" algn="ctr">
              <a:buNone/>
            </a:pPr>
            <a:r>
              <a:rPr lang="en-US" sz="6000" b="1" dirty="0">
                <a:solidFill>
                  <a:srgbClr val="00617F"/>
                </a:solidFill>
                <a:latin typeface="+mj-lt"/>
              </a:rPr>
              <a:t>Summary</a:t>
            </a:r>
          </a:p>
          <a:p>
            <a:pPr marL="114300" indent="0" algn="ctr">
              <a:buNone/>
            </a:pPr>
            <a:endParaRPr lang="en-US" sz="6000" b="1" dirty="0">
              <a:latin typeface="+mj-lt"/>
            </a:endParaRPr>
          </a:p>
        </p:txBody>
      </p:sp>
      <p:sp>
        <p:nvSpPr>
          <p:cNvPr id="4" name="Slide Number Placeholder 3">
            <a:extLst>
              <a:ext uri="{FF2B5EF4-FFF2-40B4-BE49-F238E27FC236}">
                <a16:creationId xmlns:a16="http://schemas.microsoft.com/office/drawing/2014/main" id="{FF6E8617-41A8-45F1-AB4D-256F6AC076A7}"/>
              </a:ext>
            </a:extLst>
          </p:cNvPr>
          <p:cNvSpPr>
            <a:spLocks noGrp="1"/>
          </p:cNvSpPr>
          <p:nvPr>
            <p:ph type="sldNum" idx="12"/>
          </p:nvPr>
        </p:nvSpPr>
        <p:spPr/>
        <p:txBody>
          <a:bodyPr/>
          <a:lstStyle/>
          <a:p>
            <a:pPr>
              <a:spcBef>
                <a:spcPts val="0"/>
              </a:spcBef>
              <a:spcAft>
                <a:spcPts val="0"/>
              </a:spcAft>
            </a:pPr>
            <a:fld id="{00000000-1234-1234-1234-123412341234}" type="slidenum">
              <a:rPr lang="en" smtClean="0"/>
              <a:pPr>
                <a:spcBef>
                  <a:spcPts val="0"/>
                </a:spcBef>
                <a:spcAft>
                  <a:spcPts val="0"/>
                </a:spcAft>
              </a:pPr>
              <a:t>47</a:t>
            </a:fld>
            <a:endParaRPr lang="en"/>
          </a:p>
        </p:txBody>
      </p:sp>
    </p:spTree>
    <p:extLst>
      <p:ext uri="{BB962C8B-B14F-4D97-AF65-F5344CB8AC3E}">
        <p14:creationId xmlns:p14="http://schemas.microsoft.com/office/powerpoint/2010/main" val="2681715646"/>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F98D00-4875-4D5C-97C8-C08A71248AE1}"/>
              </a:ext>
            </a:extLst>
          </p:cNvPr>
          <p:cNvSpPr>
            <a:spLocks noGrp="1"/>
          </p:cNvSpPr>
          <p:nvPr>
            <p:ph type="title"/>
          </p:nvPr>
        </p:nvSpPr>
        <p:spPr/>
        <p:txBody>
          <a:bodyPr/>
          <a:lstStyle/>
          <a:p>
            <a:pPr algn="ctr"/>
            <a:r>
              <a:rPr lang="en-US" sz="3200" b="1" dirty="0">
                <a:solidFill>
                  <a:srgbClr val="00617F"/>
                </a:solidFill>
              </a:rPr>
              <a:t>Benefits of Partnering with our Team!</a:t>
            </a:r>
          </a:p>
        </p:txBody>
      </p:sp>
      <p:sp>
        <p:nvSpPr>
          <p:cNvPr id="3" name="Text Placeholder 2">
            <a:extLst>
              <a:ext uri="{FF2B5EF4-FFF2-40B4-BE49-F238E27FC236}">
                <a16:creationId xmlns:a16="http://schemas.microsoft.com/office/drawing/2014/main" id="{85181DEA-8EC2-4D40-B697-C13D72CDA8B3}"/>
              </a:ext>
            </a:extLst>
          </p:cNvPr>
          <p:cNvSpPr>
            <a:spLocks noGrp="1"/>
          </p:cNvSpPr>
          <p:nvPr>
            <p:ph type="body" idx="1"/>
          </p:nvPr>
        </p:nvSpPr>
        <p:spPr>
          <a:xfrm>
            <a:off x="311700" y="1497909"/>
            <a:ext cx="8658129" cy="5113233"/>
          </a:xfrm>
        </p:spPr>
        <p:txBody>
          <a:bodyPr/>
          <a:lstStyle/>
          <a:p>
            <a:pPr marL="342900">
              <a:lnSpc>
                <a:spcPct val="115000"/>
              </a:lnSpc>
            </a:pPr>
            <a:r>
              <a:rPr lang="en-US" sz="1600" dirty="0">
                <a:solidFill>
                  <a:schemeClr val="tx1"/>
                </a:solidFill>
                <a:latin typeface="Canaccord Effra" panose="020B0603020203020204" pitchFamily="34" charset="0"/>
                <a:ea typeface="Verdana"/>
                <a:cs typeface="Canaccord Effra" panose="020B0603020203020204" pitchFamily="34" charset="0"/>
                <a:sym typeface="Verdana"/>
              </a:rPr>
              <a:t>Learn &amp; apply proven real-world advice from a national award-winning firm.</a:t>
            </a:r>
          </a:p>
          <a:p>
            <a:pPr marL="342900">
              <a:lnSpc>
                <a:spcPct val="115000"/>
              </a:lnSpc>
              <a:spcBef>
                <a:spcPts val="1600"/>
              </a:spcBef>
            </a:pPr>
            <a:r>
              <a:rPr lang="en-US" sz="1600" dirty="0">
                <a:solidFill>
                  <a:schemeClr val="tx1"/>
                </a:solidFill>
                <a:latin typeface="Canaccord Effra" panose="020B0603020203020204" pitchFamily="34" charset="0"/>
                <a:ea typeface="Verdana"/>
                <a:cs typeface="Canaccord Effra" panose="020B0603020203020204" pitchFamily="34" charset="0"/>
                <a:sym typeface="Verdana"/>
              </a:rPr>
              <a:t>Peace of mind &amp; less stress.</a:t>
            </a:r>
          </a:p>
          <a:p>
            <a:pPr marL="342900">
              <a:lnSpc>
                <a:spcPct val="115000"/>
              </a:lnSpc>
              <a:spcBef>
                <a:spcPts val="1600"/>
              </a:spcBef>
            </a:pPr>
            <a:r>
              <a:rPr lang="en-US" sz="1600" dirty="0">
                <a:solidFill>
                  <a:schemeClr val="tx1"/>
                </a:solidFill>
                <a:latin typeface="Canaccord Effra" panose="020B0603020203020204" pitchFamily="34" charset="0"/>
                <a:ea typeface="Verdana"/>
                <a:cs typeface="Canaccord Effra" panose="020B0603020203020204" pitchFamily="34" charset="0"/>
                <a:sym typeface="Verdana"/>
              </a:rPr>
              <a:t>More time to enjoy the things you want to do.</a:t>
            </a:r>
          </a:p>
          <a:p>
            <a:pPr marL="342900">
              <a:lnSpc>
                <a:spcPct val="115000"/>
              </a:lnSpc>
              <a:spcBef>
                <a:spcPts val="1600"/>
              </a:spcBef>
            </a:pPr>
            <a:r>
              <a:rPr lang="en-US" sz="1600" dirty="0">
                <a:solidFill>
                  <a:schemeClr val="tx1"/>
                </a:solidFill>
                <a:latin typeface="Canaccord Effra" panose="020B0603020203020204" pitchFamily="34" charset="0"/>
                <a:ea typeface="Verdana"/>
                <a:cs typeface="Canaccord Effra" panose="020B0603020203020204" pitchFamily="34" charset="0"/>
                <a:sym typeface="Verdana"/>
              </a:rPr>
              <a:t>Protect your capital, generate income &amp; get great risk-adjusted returns.</a:t>
            </a:r>
          </a:p>
          <a:p>
            <a:pPr marL="342900">
              <a:lnSpc>
                <a:spcPct val="115000"/>
              </a:lnSpc>
              <a:spcBef>
                <a:spcPts val="1600"/>
              </a:spcBef>
            </a:pPr>
            <a:r>
              <a:rPr lang="en-US" sz="1600" dirty="0">
                <a:solidFill>
                  <a:schemeClr val="tx1"/>
                </a:solidFill>
                <a:latin typeface="Canaccord Effra" panose="020B0603020203020204" pitchFamily="34" charset="0"/>
                <a:ea typeface="Verdana"/>
                <a:cs typeface="Canaccord Effra" panose="020B0603020203020204" pitchFamily="34" charset="0"/>
                <a:sym typeface="Verdana"/>
              </a:rPr>
              <a:t>Secure your family’s future.</a:t>
            </a:r>
          </a:p>
          <a:p>
            <a:pPr marL="342900">
              <a:lnSpc>
                <a:spcPct val="115000"/>
              </a:lnSpc>
              <a:spcBef>
                <a:spcPts val="1600"/>
              </a:spcBef>
            </a:pPr>
            <a:r>
              <a:rPr lang="en-US" sz="1600" dirty="0">
                <a:solidFill>
                  <a:schemeClr val="tx1"/>
                </a:solidFill>
                <a:latin typeface="Canaccord Effra" panose="020B0603020203020204" pitchFamily="34" charset="0"/>
                <a:ea typeface="Verdana"/>
                <a:cs typeface="Canaccord Effra" panose="020B0603020203020204" pitchFamily="34" charset="0"/>
                <a:sym typeface="Verdana"/>
              </a:rPr>
              <a:t>Difference between retiring comfortably or continuously doubting your financial situation.</a:t>
            </a:r>
          </a:p>
          <a:p>
            <a:pPr marL="342900">
              <a:lnSpc>
                <a:spcPct val="115000"/>
              </a:lnSpc>
              <a:spcBef>
                <a:spcPts val="1600"/>
              </a:spcBef>
            </a:pPr>
            <a:r>
              <a:rPr lang="en-US" sz="1600" dirty="0">
                <a:solidFill>
                  <a:schemeClr val="tx1"/>
                </a:solidFill>
                <a:latin typeface="Canaccord Effra" panose="020B0603020203020204" pitchFamily="34" charset="0"/>
                <a:ea typeface="Verdana"/>
                <a:cs typeface="Canaccord Effra" panose="020B0603020203020204" pitchFamily="34" charset="0"/>
                <a:sym typeface="Verdana"/>
              </a:rPr>
              <a:t>Dealing with a Portfolio Manager IIROC licensed, who owes you a </a:t>
            </a:r>
            <a:r>
              <a:rPr lang="en-US" sz="1600" b="1" dirty="0">
                <a:solidFill>
                  <a:schemeClr val="tx1"/>
                </a:solidFill>
                <a:latin typeface="Canaccord Effra" panose="020B0603020203020204" pitchFamily="34" charset="0"/>
                <a:ea typeface="Verdana"/>
                <a:cs typeface="Canaccord Effra" panose="020B0603020203020204" pitchFamily="34" charset="0"/>
                <a:sym typeface="Verdana"/>
              </a:rPr>
              <a:t>fiduciary duty</a:t>
            </a:r>
            <a:r>
              <a:rPr lang="en-US" sz="1600" dirty="0">
                <a:solidFill>
                  <a:schemeClr val="tx1"/>
                </a:solidFill>
                <a:latin typeface="Canaccord Effra" panose="020B0603020203020204" pitchFamily="34" charset="0"/>
                <a:ea typeface="Verdana"/>
                <a:cs typeface="Canaccord Effra" panose="020B0603020203020204" pitchFamily="34" charset="0"/>
                <a:sym typeface="Verdana"/>
              </a:rPr>
              <a:t> along with a in-house Certified Financial Planner</a:t>
            </a:r>
          </a:p>
          <a:p>
            <a:pPr marL="342900">
              <a:lnSpc>
                <a:spcPct val="115000"/>
              </a:lnSpc>
              <a:spcBef>
                <a:spcPts val="1600"/>
              </a:spcBef>
            </a:pPr>
            <a:r>
              <a:rPr lang="en-US" sz="1600" dirty="0">
                <a:solidFill>
                  <a:schemeClr val="tx1"/>
                </a:solidFill>
                <a:latin typeface="Canaccord Effra" panose="020B0603020203020204" pitchFamily="34" charset="0"/>
                <a:ea typeface="Verdana"/>
                <a:cs typeface="Canaccord Effra" panose="020B0603020203020204" pitchFamily="34" charset="0"/>
                <a:sym typeface="Verdana"/>
              </a:rPr>
              <a:t>Canaccord Genuity Wealth Management is a member of the CIPF.</a:t>
            </a:r>
            <a:endParaRPr lang="en-US" sz="1200" b="1" i="1" dirty="0">
              <a:solidFill>
                <a:schemeClr val="tx1"/>
              </a:solidFill>
              <a:latin typeface="Canaccord Effra" panose="020B0603020203020204" pitchFamily="34" charset="0"/>
              <a:cs typeface="Canaccord Effra" panose="020B0603020203020204" pitchFamily="34" charset="0"/>
            </a:endParaRPr>
          </a:p>
        </p:txBody>
      </p:sp>
      <p:sp>
        <p:nvSpPr>
          <p:cNvPr id="4" name="Slide Number Placeholder 3">
            <a:extLst>
              <a:ext uri="{FF2B5EF4-FFF2-40B4-BE49-F238E27FC236}">
                <a16:creationId xmlns:a16="http://schemas.microsoft.com/office/drawing/2014/main" id="{AA257670-F395-4681-AF9D-2D92ECA20490}"/>
              </a:ext>
            </a:extLst>
          </p:cNvPr>
          <p:cNvSpPr>
            <a:spLocks noGrp="1"/>
          </p:cNvSpPr>
          <p:nvPr>
            <p:ph type="sldNum" idx="12"/>
          </p:nvPr>
        </p:nvSpPr>
        <p:spPr/>
        <p:txBody>
          <a:bodyPr/>
          <a:lstStyle/>
          <a:p>
            <a:pPr>
              <a:spcBef>
                <a:spcPts val="0"/>
              </a:spcBef>
              <a:spcAft>
                <a:spcPts val="0"/>
              </a:spcAft>
            </a:pPr>
            <a:fld id="{00000000-1234-1234-1234-123412341234}" type="slidenum">
              <a:rPr lang="en" smtClean="0"/>
              <a:pPr>
                <a:spcBef>
                  <a:spcPts val="0"/>
                </a:spcBef>
                <a:spcAft>
                  <a:spcPts val="0"/>
                </a:spcAft>
              </a:pPr>
              <a:t>48</a:t>
            </a:fld>
            <a:endParaRPr lang="en"/>
          </a:p>
        </p:txBody>
      </p:sp>
    </p:spTree>
    <p:extLst>
      <p:ext uri="{BB962C8B-B14F-4D97-AF65-F5344CB8AC3E}">
        <p14:creationId xmlns:p14="http://schemas.microsoft.com/office/powerpoint/2010/main" val="162258872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344"/>
        <p:cNvGrpSpPr/>
        <p:nvPr/>
      </p:nvGrpSpPr>
      <p:grpSpPr>
        <a:xfrm>
          <a:off x="0" y="0"/>
          <a:ext cx="0" cy="0"/>
          <a:chOff x="0" y="0"/>
          <a:chExt cx="0" cy="0"/>
        </a:xfrm>
      </p:grpSpPr>
      <p:sp>
        <p:nvSpPr>
          <p:cNvPr id="345" name="Google Shape;345;p51"/>
          <p:cNvSpPr/>
          <p:nvPr/>
        </p:nvSpPr>
        <p:spPr>
          <a:xfrm>
            <a:off x="-8550" y="0"/>
            <a:ext cx="9161100" cy="3341850"/>
          </a:xfrm>
          <a:prstGeom prst="rect">
            <a:avLst/>
          </a:prstGeom>
          <a:solidFill>
            <a:srgbClr val="005F7F"/>
          </a:solidFill>
          <a:ln>
            <a:noFill/>
          </a:ln>
        </p:spPr>
        <p:txBody>
          <a:bodyPr spcFirstLastPara="1" wrap="square" lIns="91425" tIns="91425" rIns="91425" bIns="91425" anchor="ctr" anchorCtr="0">
            <a:noAutofit/>
          </a:bodyPr>
          <a:lstStyle/>
          <a:p>
            <a:pPr>
              <a:lnSpc>
                <a:spcPct val="100000"/>
              </a:lnSpc>
              <a:spcBef>
                <a:spcPts val="0"/>
              </a:spcBef>
              <a:spcAft>
                <a:spcPts val="0"/>
              </a:spcAft>
              <a:buClr>
                <a:srgbClr val="000000"/>
              </a:buClr>
            </a:pPr>
            <a:endParaRPr sz="1400" kern="0">
              <a:solidFill>
                <a:srgbClr val="000000"/>
              </a:solidFill>
              <a:latin typeface="Arial"/>
              <a:cs typeface="Arial"/>
              <a:sym typeface="Arial"/>
            </a:endParaRPr>
          </a:p>
        </p:txBody>
      </p:sp>
      <p:sp>
        <p:nvSpPr>
          <p:cNvPr id="346" name="Google Shape;346;p51"/>
          <p:cNvSpPr txBox="1">
            <a:spLocks noGrp="1"/>
          </p:cNvSpPr>
          <p:nvPr>
            <p:ph type="title" idx="4294967295"/>
          </p:nvPr>
        </p:nvSpPr>
        <p:spPr>
          <a:xfrm>
            <a:off x="311700" y="672320"/>
            <a:ext cx="8520600" cy="1012200"/>
          </a:xfrm>
          <a:prstGeom prst="rect">
            <a:avLst/>
          </a:prstGeom>
        </p:spPr>
        <p:txBody>
          <a:bodyPr spcFirstLastPara="1" wrap="square" lIns="91425" tIns="91425" rIns="91425" bIns="91425" anchor="t" anchorCtr="0">
            <a:noAutofit/>
          </a:bodyPr>
          <a:lstStyle/>
          <a:p>
            <a:pPr algn="ctr"/>
            <a:r>
              <a:rPr lang="en" b="1" dirty="0">
                <a:solidFill>
                  <a:srgbClr val="FFFFFF"/>
                </a:solidFill>
                <a:latin typeface="Verdana"/>
                <a:ea typeface="Verdana"/>
                <a:cs typeface="Verdana"/>
                <a:sym typeface="Verdana"/>
              </a:rPr>
              <a:t>The Team</a:t>
            </a:r>
            <a:endParaRPr b="1" dirty="0">
              <a:solidFill>
                <a:srgbClr val="FFFFFF"/>
              </a:solidFill>
              <a:latin typeface="Verdana"/>
              <a:ea typeface="Verdana"/>
              <a:cs typeface="Verdana"/>
              <a:sym typeface="Verdana"/>
            </a:endParaRPr>
          </a:p>
          <a:p>
            <a:pPr algn="ctr">
              <a:spcBef>
                <a:spcPts val="400"/>
              </a:spcBef>
              <a:spcAft>
                <a:spcPts val="400"/>
              </a:spcAft>
            </a:pPr>
            <a:r>
              <a:rPr lang="en" sz="1600" b="1" dirty="0">
                <a:solidFill>
                  <a:srgbClr val="FFFFFF"/>
                </a:solidFill>
                <a:latin typeface="Verdana"/>
                <a:ea typeface="Verdana"/>
                <a:cs typeface="Verdana"/>
                <a:sym typeface="Verdana"/>
              </a:rPr>
              <a:t>The Advisory Group solving the financial problems you identified</a:t>
            </a:r>
            <a:endParaRPr sz="1600" b="1" dirty="0">
              <a:solidFill>
                <a:srgbClr val="FFFFFF"/>
              </a:solidFill>
              <a:latin typeface="Verdana"/>
              <a:ea typeface="Verdana"/>
              <a:cs typeface="Verdana"/>
              <a:sym typeface="Verdana"/>
            </a:endParaRPr>
          </a:p>
        </p:txBody>
      </p:sp>
      <p:pic>
        <p:nvPicPr>
          <p:cNvPr id="347" name="Google Shape;347;p51"/>
          <p:cNvPicPr preferRelativeResize="0"/>
          <p:nvPr/>
        </p:nvPicPr>
        <p:blipFill rotWithShape="1">
          <a:blip r:embed="rId3">
            <a:alphaModFix/>
          </a:blip>
          <a:srcRect l="14653" r="18680"/>
          <a:stretch/>
        </p:blipFill>
        <p:spPr>
          <a:xfrm>
            <a:off x="399300" y="2301245"/>
            <a:ext cx="1644300" cy="1644300"/>
          </a:xfrm>
          <a:prstGeom prst="ellipse">
            <a:avLst/>
          </a:prstGeom>
          <a:noFill/>
          <a:ln>
            <a:noFill/>
          </a:ln>
        </p:spPr>
      </p:pic>
      <p:pic>
        <p:nvPicPr>
          <p:cNvPr id="348" name="Google Shape;348;p51"/>
          <p:cNvPicPr preferRelativeResize="0"/>
          <p:nvPr/>
        </p:nvPicPr>
        <p:blipFill rotWithShape="1">
          <a:blip r:embed="rId4">
            <a:alphaModFix/>
          </a:blip>
          <a:srcRect l="16663" r="16656"/>
          <a:stretch/>
        </p:blipFill>
        <p:spPr>
          <a:xfrm>
            <a:off x="4925105" y="2301395"/>
            <a:ext cx="1644300" cy="1644000"/>
          </a:xfrm>
          <a:prstGeom prst="ellipse">
            <a:avLst/>
          </a:prstGeom>
          <a:noFill/>
          <a:ln>
            <a:noFill/>
          </a:ln>
        </p:spPr>
      </p:pic>
      <p:sp>
        <p:nvSpPr>
          <p:cNvPr id="349" name="Google Shape;349;p51"/>
          <p:cNvSpPr txBox="1">
            <a:spLocks noGrp="1"/>
          </p:cNvSpPr>
          <p:nvPr>
            <p:ph type="title" idx="4294967295"/>
          </p:nvPr>
        </p:nvSpPr>
        <p:spPr>
          <a:xfrm>
            <a:off x="-33400" y="3945400"/>
            <a:ext cx="2529900" cy="578700"/>
          </a:xfrm>
          <a:prstGeom prst="rect">
            <a:avLst/>
          </a:prstGeom>
        </p:spPr>
        <p:txBody>
          <a:bodyPr spcFirstLastPara="1" wrap="square" lIns="91425" tIns="91425" rIns="91425" bIns="91425" anchor="b" anchorCtr="0">
            <a:noAutofit/>
          </a:bodyPr>
          <a:lstStyle/>
          <a:p>
            <a:pPr algn="ctr"/>
            <a:r>
              <a:rPr lang="en" sz="1800" b="1">
                <a:solidFill>
                  <a:srgbClr val="005F7F"/>
                </a:solidFill>
                <a:latin typeface="Verdana"/>
                <a:ea typeface="Verdana"/>
                <a:cs typeface="Verdana"/>
                <a:sym typeface="Verdana"/>
              </a:rPr>
              <a:t>Jean-Luc Laflèche</a:t>
            </a:r>
            <a:endParaRPr sz="1800" b="1">
              <a:solidFill>
                <a:srgbClr val="005F7F"/>
              </a:solidFill>
              <a:latin typeface="Verdana"/>
              <a:ea typeface="Verdana"/>
              <a:cs typeface="Verdana"/>
              <a:sym typeface="Verdana"/>
            </a:endParaRPr>
          </a:p>
        </p:txBody>
      </p:sp>
      <p:sp>
        <p:nvSpPr>
          <p:cNvPr id="350" name="Google Shape;350;p51"/>
          <p:cNvSpPr txBox="1">
            <a:spLocks noGrp="1"/>
          </p:cNvSpPr>
          <p:nvPr>
            <p:ph type="body" idx="4294967295"/>
          </p:nvPr>
        </p:nvSpPr>
        <p:spPr>
          <a:xfrm>
            <a:off x="165950" y="4516650"/>
            <a:ext cx="2131200" cy="1153800"/>
          </a:xfrm>
          <a:prstGeom prst="rect">
            <a:avLst/>
          </a:prstGeom>
        </p:spPr>
        <p:txBody>
          <a:bodyPr spcFirstLastPara="1" wrap="square" lIns="91425" tIns="91425" rIns="91425" bIns="91425" anchor="t" anchorCtr="0">
            <a:noAutofit/>
          </a:bodyPr>
          <a:lstStyle/>
          <a:p>
            <a:pPr marL="0" indent="0" algn="ctr">
              <a:buNone/>
            </a:pPr>
            <a:r>
              <a:rPr lang="en" sz="1200" b="1">
                <a:solidFill>
                  <a:srgbClr val="005F7F"/>
                </a:solidFill>
                <a:latin typeface="Verdana"/>
                <a:ea typeface="Verdana"/>
                <a:cs typeface="Verdana"/>
                <a:sym typeface="Verdana"/>
              </a:rPr>
              <a:t>Associate</a:t>
            </a:r>
            <a:endParaRPr sz="1200" b="1">
              <a:solidFill>
                <a:srgbClr val="005F7F"/>
              </a:solidFill>
              <a:latin typeface="Verdana"/>
              <a:ea typeface="Verdana"/>
              <a:cs typeface="Verdana"/>
              <a:sym typeface="Verdana"/>
            </a:endParaRPr>
          </a:p>
          <a:p>
            <a:pPr marL="0" indent="0" algn="ctr">
              <a:spcBef>
                <a:spcPts val="1600"/>
              </a:spcBef>
              <a:spcAft>
                <a:spcPts val="1600"/>
              </a:spcAft>
              <a:buNone/>
            </a:pPr>
            <a:r>
              <a:rPr lang="en" sz="1200">
                <a:solidFill>
                  <a:srgbClr val="111111"/>
                </a:solidFill>
                <a:latin typeface="Verdana"/>
                <a:ea typeface="Verdana"/>
                <a:cs typeface="Verdana"/>
                <a:sym typeface="Verdana"/>
              </a:rPr>
              <a:t>Over 10 years experience in Business Operations</a:t>
            </a:r>
            <a:endParaRPr sz="1200">
              <a:solidFill>
                <a:srgbClr val="111111"/>
              </a:solidFill>
              <a:latin typeface="Verdana"/>
              <a:ea typeface="Verdana"/>
              <a:cs typeface="Verdana"/>
              <a:sym typeface="Verdana"/>
            </a:endParaRPr>
          </a:p>
        </p:txBody>
      </p:sp>
      <p:sp>
        <p:nvSpPr>
          <p:cNvPr id="351" name="Google Shape;351;p51"/>
          <p:cNvSpPr txBox="1">
            <a:spLocks noGrp="1"/>
          </p:cNvSpPr>
          <p:nvPr>
            <p:ph type="title" idx="4294967295"/>
          </p:nvPr>
        </p:nvSpPr>
        <p:spPr>
          <a:xfrm>
            <a:off x="4736100" y="4075375"/>
            <a:ext cx="2022300" cy="490800"/>
          </a:xfrm>
          <a:prstGeom prst="rect">
            <a:avLst/>
          </a:prstGeom>
        </p:spPr>
        <p:txBody>
          <a:bodyPr spcFirstLastPara="1" wrap="square" lIns="91425" tIns="91425" rIns="91425" bIns="91425" anchor="b" anchorCtr="0">
            <a:noAutofit/>
          </a:bodyPr>
          <a:lstStyle/>
          <a:p>
            <a:pPr algn="ctr"/>
            <a:r>
              <a:rPr lang="en" sz="1800" b="1">
                <a:solidFill>
                  <a:srgbClr val="005F7F"/>
                </a:solidFill>
                <a:latin typeface="Verdana"/>
                <a:ea typeface="Verdana"/>
                <a:cs typeface="Verdana"/>
                <a:sym typeface="Verdana"/>
              </a:rPr>
              <a:t>Ester Kamenz</a:t>
            </a:r>
            <a:endParaRPr sz="1800" b="1">
              <a:solidFill>
                <a:srgbClr val="005F7F"/>
              </a:solidFill>
              <a:latin typeface="Verdana"/>
              <a:ea typeface="Verdana"/>
              <a:cs typeface="Verdana"/>
              <a:sym typeface="Verdana"/>
            </a:endParaRPr>
          </a:p>
        </p:txBody>
      </p:sp>
      <p:sp>
        <p:nvSpPr>
          <p:cNvPr id="352" name="Google Shape;352;p51"/>
          <p:cNvSpPr txBox="1">
            <a:spLocks noGrp="1"/>
          </p:cNvSpPr>
          <p:nvPr>
            <p:ph type="body" idx="4294967295"/>
          </p:nvPr>
        </p:nvSpPr>
        <p:spPr>
          <a:xfrm>
            <a:off x="4611450" y="4516650"/>
            <a:ext cx="2271600" cy="1153800"/>
          </a:xfrm>
          <a:prstGeom prst="rect">
            <a:avLst/>
          </a:prstGeom>
        </p:spPr>
        <p:txBody>
          <a:bodyPr spcFirstLastPara="1" wrap="square" lIns="91425" tIns="91425" rIns="91425" bIns="91425" anchor="t" anchorCtr="0">
            <a:noAutofit/>
          </a:bodyPr>
          <a:lstStyle/>
          <a:p>
            <a:pPr marL="0" indent="0" algn="ctr">
              <a:buNone/>
            </a:pPr>
            <a:r>
              <a:rPr lang="en" sz="1200" b="1">
                <a:solidFill>
                  <a:srgbClr val="005F7F"/>
                </a:solidFill>
                <a:latin typeface="Verdana"/>
                <a:ea typeface="Verdana"/>
                <a:cs typeface="Verdana"/>
                <a:sym typeface="Verdana"/>
              </a:rPr>
              <a:t>Branch Administrator</a:t>
            </a:r>
            <a:endParaRPr sz="1200" b="1">
              <a:solidFill>
                <a:srgbClr val="005F7F"/>
              </a:solidFill>
              <a:latin typeface="Verdana"/>
              <a:ea typeface="Verdana"/>
              <a:cs typeface="Verdana"/>
              <a:sym typeface="Verdana"/>
            </a:endParaRPr>
          </a:p>
          <a:p>
            <a:pPr marL="0" indent="0" algn="ctr">
              <a:spcBef>
                <a:spcPts val="1600"/>
              </a:spcBef>
              <a:spcAft>
                <a:spcPts val="1600"/>
              </a:spcAft>
              <a:buNone/>
            </a:pPr>
            <a:r>
              <a:rPr lang="en" sz="1200">
                <a:solidFill>
                  <a:srgbClr val="111111"/>
                </a:solidFill>
                <a:latin typeface="Verdana"/>
                <a:ea typeface="Verdana"/>
                <a:cs typeface="Verdana"/>
                <a:sym typeface="Verdana"/>
              </a:rPr>
              <a:t>Over 5 years of experience in the Financial Services Industry</a:t>
            </a:r>
            <a:endParaRPr sz="1200">
              <a:solidFill>
                <a:srgbClr val="111111"/>
              </a:solidFill>
              <a:latin typeface="Verdana"/>
              <a:ea typeface="Verdana"/>
              <a:cs typeface="Verdana"/>
              <a:sym typeface="Verdana"/>
            </a:endParaRPr>
          </a:p>
        </p:txBody>
      </p:sp>
      <p:pic>
        <p:nvPicPr>
          <p:cNvPr id="353" name="Google Shape;353;p51"/>
          <p:cNvPicPr preferRelativeResize="0"/>
          <p:nvPr/>
        </p:nvPicPr>
        <p:blipFill rotWithShape="1">
          <a:blip r:embed="rId5">
            <a:alphaModFix/>
          </a:blip>
          <a:srcRect t="2187" b="31128"/>
          <a:stretch/>
        </p:blipFill>
        <p:spPr>
          <a:xfrm>
            <a:off x="2662200" y="2325400"/>
            <a:ext cx="1644300" cy="1644000"/>
          </a:xfrm>
          <a:prstGeom prst="ellipse">
            <a:avLst/>
          </a:prstGeom>
          <a:noFill/>
          <a:ln>
            <a:noFill/>
          </a:ln>
        </p:spPr>
      </p:pic>
      <p:sp>
        <p:nvSpPr>
          <p:cNvPr id="354" name="Google Shape;354;p51"/>
          <p:cNvSpPr txBox="1"/>
          <p:nvPr/>
        </p:nvSpPr>
        <p:spPr>
          <a:xfrm>
            <a:off x="2503450" y="4071600"/>
            <a:ext cx="1971900" cy="531000"/>
          </a:xfrm>
          <a:prstGeom prst="rect">
            <a:avLst/>
          </a:prstGeom>
          <a:noFill/>
          <a:ln>
            <a:noFill/>
          </a:ln>
        </p:spPr>
        <p:txBody>
          <a:bodyPr spcFirstLastPara="1" wrap="square" lIns="91425" tIns="91425" rIns="91425" bIns="91425" anchor="ctr" anchorCtr="0">
            <a:noAutofit/>
          </a:bodyPr>
          <a:lstStyle/>
          <a:p>
            <a:pPr algn="ctr">
              <a:lnSpc>
                <a:spcPct val="100000"/>
              </a:lnSpc>
              <a:spcBef>
                <a:spcPts val="0"/>
              </a:spcBef>
              <a:spcAft>
                <a:spcPts val="0"/>
              </a:spcAft>
              <a:buClr>
                <a:srgbClr val="000000"/>
              </a:buClr>
            </a:pPr>
            <a:r>
              <a:rPr lang="en" sz="1800" b="1" kern="0">
                <a:solidFill>
                  <a:srgbClr val="005F7F"/>
                </a:solidFill>
                <a:latin typeface="Verdana"/>
                <a:ea typeface="Verdana"/>
                <a:cs typeface="Verdana"/>
                <a:sym typeface="Verdana"/>
              </a:rPr>
              <a:t>Adam Buss</a:t>
            </a:r>
            <a:endParaRPr sz="1800" b="1" kern="0">
              <a:solidFill>
                <a:srgbClr val="005F7F"/>
              </a:solidFill>
              <a:latin typeface="Verdana"/>
              <a:ea typeface="Verdana"/>
              <a:cs typeface="Verdana"/>
              <a:sym typeface="Verdana"/>
            </a:endParaRPr>
          </a:p>
          <a:p>
            <a:pPr algn="ctr">
              <a:lnSpc>
                <a:spcPct val="100000"/>
              </a:lnSpc>
              <a:spcBef>
                <a:spcPts val="0"/>
              </a:spcBef>
              <a:spcAft>
                <a:spcPts val="0"/>
              </a:spcAft>
              <a:buClr>
                <a:srgbClr val="000000"/>
              </a:buClr>
            </a:pPr>
            <a:r>
              <a:rPr lang="en" kern="0">
                <a:solidFill>
                  <a:srgbClr val="005F7F"/>
                </a:solidFill>
                <a:highlight>
                  <a:srgbClr val="FFFFFF"/>
                </a:highlight>
                <a:latin typeface="Verdana"/>
                <a:ea typeface="Verdana"/>
                <a:cs typeface="Verdana"/>
                <a:sym typeface="Verdana"/>
              </a:rPr>
              <a:t>CFP® RRC® FCSI® CLU®</a:t>
            </a:r>
            <a:endParaRPr kern="0">
              <a:solidFill>
                <a:srgbClr val="005F7F"/>
              </a:solidFill>
              <a:latin typeface="Verdana"/>
              <a:ea typeface="Verdana"/>
              <a:cs typeface="Verdana"/>
              <a:sym typeface="Verdana"/>
            </a:endParaRPr>
          </a:p>
        </p:txBody>
      </p:sp>
      <p:sp>
        <p:nvSpPr>
          <p:cNvPr id="355" name="Google Shape;355;p51"/>
          <p:cNvSpPr txBox="1"/>
          <p:nvPr/>
        </p:nvSpPr>
        <p:spPr>
          <a:xfrm>
            <a:off x="2304000" y="4823850"/>
            <a:ext cx="2360700" cy="1130100"/>
          </a:xfrm>
          <a:prstGeom prst="rect">
            <a:avLst/>
          </a:prstGeom>
          <a:noFill/>
          <a:ln>
            <a:noFill/>
          </a:ln>
        </p:spPr>
        <p:txBody>
          <a:bodyPr spcFirstLastPara="1" wrap="square" lIns="91425" tIns="91425" rIns="91425" bIns="91425" anchor="ctr" anchorCtr="0">
            <a:noAutofit/>
          </a:bodyPr>
          <a:lstStyle/>
          <a:p>
            <a:pPr algn="ctr">
              <a:lnSpc>
                <a:spcPct val="115000"/>
              </a:lnSpc>
              <a:spcBef>
                <a:spcPts val="0"/>
              </a:spcBef>
              <a:spcAft>
                <a:spcPts val="0"/>
              </a:spcAft>
              <a:buClr>
                <a:srgbClr val="000000"/>
              </a:buClr>
            </a:pPr>
            <a:r>
              <a:rPr lang="en" sz="1200" b="1" kern="0" dirty="0">
                <a:solidFill>
                  <a:srgbClr val="005F7F"/>
                </a:solidFill>
                <a:latin typeface="Verdana"/>
                <a:ea typeface="Verdana"/>
                <a:cs typeface="Verdana"/>
                <a:sym typeface="Verdana"/>
              </a:rPr>
              <a:t>Wealth and Estate Planning Specialist</a:t>
            </a:r>
            <a:endParaRPr sz="1200" b="1" kern="0" dirty="0">
              <a:solidFill>
                <a:srgbClr val="005F7F"/>
              </a:solidFill>
              <a:latin typeface="Verdana"/>
              <a:ea typeface="Verdana"/>
              <a:cs typeface="Verdana"/>
              <a:sym typeface="Verdana"/>
            </a:endParaRPr>
          </a:p>
          <a:p>
            <a:pPr algn="ctr">
              <a:lnSpc>
                <a:spcPct val="115000"/>
              </a:lnSpc>
              <a:spcBef>
                <a:spcPts val="1600"/>
              </a:spcBef>
              <a:spcAft>
                <a:spcPts val="1600"/>
              </a:spcAft>
              <a:buClr>
                <a:srgbClr val="000000"/>
              </a:buClr>
            </a:pPr>
            <a:r>
              <a:rPr lang="en" sz="1200" kern="0" dirty="0">
                <a:solidFill>
                  <a:srgbClr val="111111"/>
                </a:solidFill>
                <a:latin typeface="Verdana"/>
                <a:ea typeface="Verdana"/>
                <a:cs typeface="Verdana"/>
                <a:sym typeface="Verdana"/>
              </a:rPr>
              <a:t>Over 16 years of experience in Wealth and Estate Planning</a:t>
            </a:r>
            <a:endParaRPr sz="1400" kern="0" dirty="0">
              <a:solidFill>
                <a:srgbClr val="111111"/>
              </a:solidFill>
              <a:latin typeface="Verdana"/>
              <a:ea typeface="Verdana"/>
              <a:cs typeface="Verdana"/>
              <a:sym typeface="Verdana"/>
            </a:endParaRPr>
          </a:p>
        </p:txBody>
      </p:sp>
      <p:sp>
        <p:nvSpPr>
          <p:cNvPr id="356" name="Google Shape;356;p51"/>
          <p:cNvSpPr txBox="1"/>
          <p:nvPr/>
        </p:nvSpPr>
        <p:spPr>
          <a:xfrm>
            <a:off x="6973800" y="4157550"/>
            <a:ext cx="2022300" cy="359100"/>
          </a:xfrm>
          <a:prstGeom prst="rect">
            <a:avLst/>
          </a:prstGeom>
          <a:noFill/>
          <a:ln>
            <a:noFill/>
          </a:ln>
        </p:spPr>
        <p:txBody>
          <a:bodyPr spcFirstLastPara="1" wrap="square" lIns="91425" tIns="91425" rIns="91425" bIns="91425" anchor="ctr" anchorCtr="0">
            <a:noAutofit/>
          </a:bodyPr>
          <a:lstStyle/>
          <a:p>
            <a:pPr algn="ctr">
              <a:lnSpc>
                <a:spcPct val="100000"/>
              </a:lnSpc>
              <a:spcBef>
                <a:spcPts val="0"/>
              </a:spcBef>
              <a:spcAft>
                <a:spcPts val="0"/>
              </a:spcAft>
              <a:buClr>
                <a:srgbClr val="000000"/>
              </a:buClr>
            </a:pPr>
            <a:r>
              <a:rPr lang="en" sz="1800" b="1" kern="0">
                <a:solidFill>
                  <a:srgbClr val="005F7F"/>
                </a:solidFill>
                <a:latin typeface="Verdana"/>
                <a:ea typeface="Verdana"/>
                <a:cs typeface="Verdana"/>
                <a:sym typeface="Verdana"/>
              </a:rPr>
              <a:t>Keri Wersh</a:t>
            </a:r>
            <a:endParaRPr sz="1400" kern="0">
              <a:solidFill>
                <a:srgbClr val="005F7F"/>
              </a:solidFill>
              <a:latin typeface="Verdana"/>
              <a:ea typeface="Verdana"/>
              <a:cs typeface="Verdana"/>
              <a:sym typeface="Verdana"/>
            </a:endParaRPr>
          </a:p>
        </p:txBody>
      </p:sp>
      <p:sp>
        <p:nvSpPr>
          <p:cNvPr id="357" name="Google Shape;357;p51"/>
          <p:cNvSpPr txBox="1"/>
          <p:nvPr/>
        </p:nvSpPr>
        <p:spPr>
          <a:xfrm>
            <a:off x="6849150" y="4673350"/>
            <a:ext cx="2271600" cy="1130100"/>
          </a:xfrm>
          <a:prstGeom prst="rect">
            <a:avLst/>
          </a:prstGeom>
          <a:noFill/>
          <a:ln>
            <a:noFill/>
          </a:ln>
        </p:spPr>
        <p:txBody>
          <a:bodyPr spcFirstLastPara="1" wrap="square" lIns="91425" tIns="91425" rIns="91425" bIns="91425" anchor="ctr" anchorCtr="0">
            <a:noAutofit/>
          </a:bodyPr>
          <a:lstStyle/>
          <a:p>
            <a:pPr algn="ctr">
              <a:lnSpc>
                <a:spcPct val="115000"/>
              </a:lnSpc>
              <a:spcBef>
                <a:spcPts val="0"/>
              </a:spcBef>
              <a:spcAft>
                <a:spcPts val="0"/>
              </a:spcAft>
              <a:buClr>
                <a:srgbClr val="000000"/>
              </a:buClr>
            </a:pPr>
            <a:r>
              <a:rPr lang="en" sz="1200" b="1" kern="0">
                <a:solidFill>
                  <a:srgbClr val="005F7F"/>
                </a:solidFill>
                <a:latin typeface="Verdana"/>
                <a:ea typeface="Verdana"/>
                <a:cs typeface="Verdana"/>
                <a:sym typeface="Verdana"/>
              </a:rPr>
              <a:t>Investment Associate</a:t>
            </a:r>
            <a:endParaRPr sz="1200" b="1" kern="0">
              <a:solidFill>
                <a:srgbClr val="005F7F"/>
              </a:solidFill>
              <a:latin typeface="Verdana"/>
              <a:ea typeface="Verdana"/>
              <a:cs typeface="Verdana"/>
              <a:sym typeface="Verdana"/>
            </a:endParaRPr>
          </a:p>
          <a:p>
            <a:pPr algn="ctr">
              <a:lnSpc>
                <a:spcPct val="115000"/>
              </a:lnSpc>
              <a:spcBef>
                <a:spcPts val="1600"/>
              </a:spcBef>
              <a:spcAft>
                <a:spcPts val="1600"/>
              </a:spcAft>
              <a:buClr>
                <a:srgbClr val="000000"/>
              </a:buClr>
            </a:pPr>
            <a:r>
              <a:rPr lang="en" sz="1200" kern="0">
                <a:solidFill>
                  <a:srgbClr val="111111"/>
                </a:solidFill>
                <a:latin typeface="Verdana"/>
                <a:ea typeface="Verdana"/>
                <a:cs typeface="Verdana"/>
                <a:sym typeface="Verdana"/>
              </a:rPr>
              <a:t>Over 20 years of experience in the Financial Services Industry</a:t>
            </a:r>
            <a:endParaRPr sz="1400" kern="0">
              <a:solidFill>
                <a:srgbClr val="111111"/>
              </a:solidFill>
              <a:latin typeface="Verdana"/>
              <a:ea typeface="Verdana"/>
              <a:cs typeface="Verdana"/>
              <a:sym typeface="Verdana"/>
            </a:endParaRPr>
          </a:p>
        </p:txBody>
      </p:sp>
      <p:pic>
        <p:nvPicPr>
          <p:cNvPr id="358" name="Google Shape;358;p51"/>
          <p:cNvPicPr preferRelativeResize="0"/>
          <p:nvPr/>
        </p:nvPicPr>
        <p:blipFill rotWithShape="1">
          <a:blip r:embed="rId6">
            <a:alphaModFix/>
          </a:blip>
          <a:srcRect l="16627" r="16621"/>
          <a:stretch/>
        </p:blipFill>
        <p:spPr>
          <a:xfrm>
            <a:off x="7162790" y="2325245"/>
            <a:ext cx="1644300" cy="1644300"/>
          </a:xfrm>
          <a:prstGeom prst="ellipse">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46"/>
                                        </p:tgtEl>
                                        <p:attrNameLst>
                                          <p:attrName>style.visibility</p:attrName>
                                        </p:attrNameLst>
                                      </p:cBhvr>
                                      <p:to>
                                        <p:strVal val="visible"/>
                                      </p:to>
                                    </p:set>
                                    <p:animEffect transition="in" filter="fade">
                                      <p:cBhvr>
                                        <p:cTn id="7" dur="1000"/>
                                        <p:tgtEl>
                                          <p:spTgt spid="34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47"/>
                                        </p:tgtEl>
                                        <p:attrNameLst>
                                          <p:attrName>style.visibility</p:attrName>
                                        </p:attrNameLst>
                                      </p:cBhvr>
                                      <p:to>
                                        <p:strVal val="visible"/>
                                      </p:to>
                                    </p:set>
                                    <p:animEffect transition="in" filter="fade">
                                      <p:cBhvr>
                                        <p:cTn id="12" dur="500"/>
                                        <p:tgtEl>
                                          <p:spTgt spid="347"/>
                                        </p:tgtEl>
                                      </p:cBhvr>
                                    </p:animEffect>
                                  </p:childTnLst>
                                </p:cTn>
                              </p:par>
                              <p:par>
                                <p:cTn id="13" presetID="10" presetClass="entr" presetSubtype="0" fill="hold" nodeType="withEffect">
                                  <p:stCondLst>
                                    <p:cond delay="0"/>
                                  </p:stCondLst>
                                  <p:childTnLst>
                                    <p:set>
                                      <p:cBhvr>
                                        <p:cTn id="14" dur="1" fill="hold">
                                          <p:stCondLst>
                                            <p:cond delay="0"/>
                                          </p:stCondLst>
                                        </p:cTn>
                                        <p:tgtEl>
                                          <p:spTgt spid="348"/>
                                        </p:tgtEl>
                                        <p:attrNameLst>
                                          <p:attrName>style.visibility</p:attrName>
                                        </p:attrNameLst>
                                      </p:cBhvr>
                                      <p:to>
                                        <p:strVal val="visible"/>
                                      </p:to>
                                    </p:set>
                                    <p:animEffect transition="in" filter="fade">
                                      <p:cBhvr>
                                        <p:cTn id="15" dur="1000"/>
                                        <p:tgtEl>
                                          <p:spTgt spid="348"/>
                                        </p:tgtEl>
                                      </p:cBhvr>
                                    </p:animEffect>
                                  </p:childTnLst>
                                </p:cTn>
                              </p:par>
                              <p:par>
                                <p:cTn id="16" presetID="10" presetClass="entr" presetSubtype="0" fill="hold" nodeType="withEffect">
                                  <p:stCondLst>
                                    <p:cond delay="0"/>
                                  </p:stCondLst>
                                  <p:childTnLst>
                                    <p:set>
                                      <p:cBhvr>
                                        <p:cTn id="17" dur="1" fill="hold">
                                          <p:stCondLst>
                                            <p:cond delay="0"/>
                                          </p:stCondLst>
                                        </p:cTn>
                                        <p:tgtEl>
                                          <p:spTgt spid="353"/>
                                        </p:tgtEl>
                                        <p:attrNameLst>
                                          <p:attrName>style.visibility</p:attrName>
                                        </p:attrNameLst>
                                      </p:cBhvr>
                                      <p:to>
                                        <p:strVal val="visible"/>
                                      </p:to>
                                    </p:set>
                                    <p:animEffect transition="in" filter="fade">
                                      <p:cBhvr>
                                        <p:cTn id="18" dur="1000"/>
                                        <p:tgtEl>
                                          <p:spTgt spid="353"/>
                                        </p:tgtEl>
                                      </p:cBhvr>
                                    </p:animEffect>
                                  </p:childTnLst>
                                </p:cTn>
                              </p:par>
                              <p:par>
                                <p:cTn id="19" presetID="10" presetClass="entr" presetSubtype="0" fill="hold" nodeType="withEffect">
                                  <p:stCondLst>
                                    <p:cond delay="0"/>
                                  </p:stCondLst>
                                  <p:childTnLst>
                                    <p:set>
                                      <p:cBhvr>
                                        <p:cTn id="20" dur="1" fill="hold">
                                          <p:stCondLst>
                                            <p:cond delay="0"/>
                                          </p:stCondLst>
                                        </p:cTn>
                                        <p:tgtEl>
                                          <p:spTgt spid="358"/>
                                        </p:tgtEl>
                                        <p:attrNameLst>
                                          <p:attrName>style.visibility</p:attrName>
                                        </p:attrNameLst>
                                      </p:cBhvr>
                                      <p:to>
                                        <p:strVal val="visible"/>
                                      </p:to>
                                    </p:set>
                                    <p:animEffect transition="in" filter="fade">
                                      <p:cBhvr>
                                        <p:cTn id="21" dur="1000"/>
                                        <p:tgtEl>
                                          <p:spTgt spid="358"/>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nodeType="clickEffect">
                                  <p:stCondLst>
                                    <p:cond delay="0"/>
                                  </p:stCondLst>
                                  <p:childTnLst>
                                    <p:set>
                                      <p:cBhvr>
                                        <p:cTn id="25" dur="1" fill="hold">
                                          <p:stCondLst>
                                            <p:cond delay="0"/>
                                          </p:stCondLst>
                                        </p:cTn>
                                        <p:tgtEl>
                                          <p:spTgt spid="349"/>
                                        </p:tgtEl>
                                        <p:attrNameLst>
                                          <p:attrName>style.visibility</p:attrName>
                                        </p:attrNameLst>
                                      </p:cBhvr>
                                      <p:to>
                                        <p:strVal val="visible"/>
                                      </p:to>
                                    </p:set>
                                    <p:animEffect transition="in" filter="fade">
                                      <p:cBhvr>
                                        <p:cTn id="26" dur="500"/>
                                        <p:tgtEl>
                                          <p:spTgt spid="349"/>
                                        </p:tgtEl>
                                      </p:cBhvr>
                                    </p:animEffect>
                                  </p:childTnLst>
                                </p:cTn>
                              </p:par>
                              <p:par>
                                <p:cTn id="27" presetID="10" presetClass="entr" presetSubtype="0" fill="hold" nodeType="withEffect">
                                  <p:stCondLst>
                                    <p:cond delay="0"/>
                                  </p:stCondLst>
                                  <p:childTnLst>
                                    <p:set>
                                      <p:cBhvr>
                                        <p:cTn id="28" dur="1" fill="hold">
                                          <p:stCondLst>
                                            <p:cond delay="0"/>
                                          </p:stCondLst>
                                        </p:cTn>
                                        <p:tgtEl>
                                          <p:spTgt spid="350"/>
                                        </p:tgtEl>
                                        <p:attrNameLst>
                                          <p:attrName>style.visibility</p:attrName>
                                        </p:attrNameLst>
                                      </p:cBhvr>
                                      <p:to>
                                        <p:strVal val="visible"/>
                                      </p:to>
                                    </p:set>
                                    <p:animEffect transition="in" filter="fade">
                                      <p:cBhvr>
                                        <p:cTn id="29" dur="1000"/>
                                        <p:tgtEl>
                                          <p:spTgt spid="350"/>
                                        </p:tgtEl>
                                      </p:cBhvr>
                                    </p:animEffect>
                                  </p:childTnLst>
                                </p:cTn>
                              </p:par>
                              <p:par>
                                <p:cTn id="30" presetID="10" presetClass="entr" presetSubtype="0" fill="hold" nodeType="withEffect">
                                  <p:stCondLst>
                                    <p:cond delay="0"/>
                                  </p:stCondLst>
                                  <p:childTnLst>
                                    <p:set>
                                      <p:cBhvr>
                                        <p:cTn id="31" dur="1" fill="hold">
                                          <p:stCondLst>
                                            <p:cond delay="0"/>
                                          </p:stCondLst>
                                        </p:cTn>
                                        <p:tgtEl>
                                          <p:spTgt spid="351"/>
                                        </p:tgtEl>
                                        <p:attrNameLst>
                                          <p:attrName>style.visibility</p:attrName>
                                        </p:attrNameLst>
                                      </p:cBhvr>
                                      <p:to>
                                        <p:strVal val="visible"/>
                                      </p:to>
                                    </p:set>
                                    <p:animEffect transition="in" filter="fade">
                                      <p:cBhvr>
                                        <p:cTn id="32" dur="1000"/>
                                        <p:tgtEl>
                                          <p:spTgt spid="351"/>
                                        </p:tgtEl>
                                      </p:cBhvr>
                                    </p:animEffect>
                                  </p:childTnLst>
                                </p:cTn>
                              </p:par>
                              <p:par>
                                <p:cTn id="33" presetID="10" presetClass="entr" presetSubtype="0" fill="hold" nodeType="withEffect">
                                  <p:stCondLst>
                                    <p:cond delay="0"/>
                                  </p:stCondLst>
                                  <p:childTnLst>
                                    <p:set>
                                      <p:cBhvr>
                                        <p:cTn id="34" dur="1" fill="hold">
                                          <p:stCondLst>
                                            <p:cond delay="0"/>
                                          </p:stCondLst>
                                        </p:cTn>
                                        <p:tgtEl>
                                          <p:spTgt spid="352"/>
                                        </p:tgtEl>
                                        <p:attrNameLst>
                                          <p:attrName>style.visibility</p:attrName>
                                        </p:attrNameLst>
                                      </p:cBhvr>
                                      <p:to>
                                        <p:strVal val="visible"/>
                                      </p:to>
                                    </p:set>
                                    <p:animEffect transition="in" filter="fade">
                                      <p:cBhvr>
                                        <p:cTn id="35" dur="1000"/>
                                        <p:tgtEl>
                                          <p:spTgt spid="352"/>
                                        </p:tgtEl>
                                      </p:cBhvr>
                                    </p:animEffect>
                                  </p:childTnLst>
                                </p:cTn>
                              </p:par>
                              <p:par>
                                <p:cTn id="36" presetID="10" presetClass="entr" presetSubtype="0" fill="hold" nodeType="withEffect">
                                  <p:stCondLst>
                                    <p:cond delay="0"/>
                                  </p:stCondLst>
                                  <p:childTnLst>
                                    <p:set>
                                      <p:cBhvr>
                                        <p:cTn id="37" dur="1" fill="hold">
                                          <p:stCondLst>
                                            <p:cond delay="0"/>
                                          </p:stCondLst>
                                        </p:cTn>
                                        <p:tgtEl>
                                          <p:spTgt spid="354"/>
                                        </p:tgtEl>
                                        <p:attrNameLst>
                                          <p:attrName>style.visibility</p:attrName>
                                        </p:attrNameLst>
                                      </p:cBhvr>
                                      <p:to>
                                        <p:strVal val="visible"/>
                                      </p:to>
                                    </p:set>
                                    <p:animEffect transition="in" filter="fade">
                                      <p:cBhvr>
                                        <p:cTn id="38" dur="1000"/>
                                        <p:tgtEl>
                                          <p:spTgt spid="354"/>
                                        </p:tgtEl>
                                      </p:cBhvr>
                                    </p:animEffect>
                                  </p:childTnLst>
                                </p:cTn>
                              </p:par>
                              <p:par>
                                <p:cTn id="39" presetID="10" presetClass="entr" presetSubtype="0" fill="hold" nodeType="withEffect">
                                  <p:stCondLst>
                                    <p:cond delay="0"/>
                                  </p:stCondLst>
                                  <p:childTnLst>
                                    <p:set>
                                      <p:cBhvr>
                                        <p:cTn id="40" dur="1" fill="hold">
                                          <p:stCondLst>
                                            <p:cond delay="0"/>
                                          </p:stCondLst>
                                        </p:cTn>
                                        <p:tgtEl>
                                          <p:spTgt spid="355"/>
                                        </p:tgtEl>
                                        <p:attrNameLst>
                                          <p:attrName>style.visibility</p:attrName>
                                        </p:attrNameLst>
                                      </p:cBhvr>
                                      <p:to>
                                        <p:strVal val="visible"/>
                                      </p:to>
                                    </p:set>
                                    <p:animEffect transition="in" filter="fade">
                                      <p:cBhvr>
                                        <p:cTn id="41" dur="1000"/>
                                        <p:tgtEl>
                                          <p:spTgt spid="355"/>
                                        </p:tgtEl>
                                      </p:cBhvr>
                                    </p:animEffect>
                                  </p:childTnLst>
                                </p:cTn>
                              </p:par>
                              <p:par>
                                <p:cTn id="42" presetID="10" presetClass="entr" presetSubtype="0" fill="hold" nodeType="withEffect">
                                  <p:stCondLst>
                                    <p:cond delay="0"/>
                                  </p:stCondLst>
                                  <p:childTnLst>
                                    <p:set>
                                      <p:cBhvr>
                                        <p:cTn id="43" dur="1" fill="hold">
                                          <p:stCondLst>
                                            <p:cond delay="0"/>
                                          </p:stCondLst>
                                        </p:cTn>
                                        <p:tgtEl>
                                          <p:spTgt spid="356"/>
                                        </p:tgtEl>
                                        <p:attrNameLst>
                                          <p:attrName>style.visibility</p:attrName>
                                        </p:attrNameLst>
                                      </p:cBhvr>
                                      <p:to>
                                        <p:strVal val="visible"/>
                                      </p:to>
                                    </p:set>
                                    <p:animEffect transition="in" filter="fade">
                                      <p:cBhvr>
                                        <p:cTn id="44" dur="1000"/>
                                        <p:tgtEl>
                                          <p:spTgt spid="356"/>
                                        </p:tgtEl>
                                      </p:cBhvr>
                                    </p:animEffect>
                                  </p:childTnLst>
                                </p:cTn>
                              </p:par>
                              <p:par>
                                <p:cTn id="45" presetID="10" presetClass="entr" presetSubtype="0" fill="hold" nodeType="withEffect">
                                  <p:stCondLst>
                                    <p:cond delay="0"/>
                                  </p:stCondLst>
                                  <p:childTnLst>
                                    <p:set>
                                      <p:cBhvr>
                                        <p:cTn id="46" dur="1" fill="hold">
                                          <p:stCondLst>
                                            <p:cond delay="0"/>
                                          </p:stCondLst>
                                        </p:cTn>
                                        <p:tgtEl>
                                          <p:spTgt spid="357"/>
                                        </p:tgtEl>
                                        <p:attrNameLst>
                                          <p:attrName>style.visibility</p:attrName>
                                        </p:attrNameLst>
                                      </p:cBhvr>
                                      <p:to>
                                        <p:strVal val="visible"/>
                                      </p:to>
                                    </p:set>
                                    <p:animEffect transition="in" filter="fade">
                                      <p:cBhvr>
                                        <p:cTn id="47" dur="1000"/>
                                        <p:tgtEl>
                                          <p:spTgt spid="3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E3E1262D-AFF6-4B0F-BE8A-F4B49997689C}"/>
              </a:ext>
            </a:extLst>
          </p:cNvPr>
          <p:cNvSpPr>
            <a:spLocks noGrp="1"/>
          </p:cNvSpPr>
          <p:nvPr>
            <p:ph type="body" idx="1"/>
          </p:nvPr>
        </p:nvSpPr>
        <p:spPr>
          <a:xfrm>
            <a:off x="311700" y="2586674"/>
            <a:ext cx="8520600" cy="4555200"/>
          </a:xfrm>
        </p:spPr>
        <p:txBody>
          <a:bodyPr/>
          <a:lstStyle/>
          <a:p>
            <a:pPr marL="114300" indent="0" algn="ctr">
              <a:buNone/>
            </a:pPr>
            <a:r>
              <a:rPr lang="en-US" sz="6000" b="1" dirty="0">
                <a:solidFill>
                  <a:schemeClr val="bg2"/>
                </a:solidFill>
                <a:latin typeface="+mj-lt"/>
              </a:rPr>
              <a:t>Questions!</a:t>
            </a:r>
          </a:p>
          <a:p>
            <a:pPr marL="114300" indent="0" algn="ctr">
              <a:buNone/>
            </a:pPr>
            <a:endParaRPr lang="en-US" sz="6000" b="1" dirty="0">
              <a:latin typeface="+mj-lt"/>
            </a:endParaRPr>
          </a:p>
        </p:txBody>
      </p:sp>
      <p:sp>
        <p:nvSpPr>
          <p:cNvPr id="4" name="Slide Number Placeholder 3">
            <a:extLst>
              <a:ext uri="{FF2B5EF4-FFF2-40B4-BE49-F238E27FC236}">
                <a16:creationId xmlns:a16="http://schemas.microsoft.com/office/drawing/2014/main" id="{FF6E8617-41A8-45F1-AB4D-256F6AC076A7}"/>
              </a:ext>
            </a:extLst>
          </p:cNvPr>
          <p:cNvSpPr>
            <a:spLocks noGrp="1"/>
          </p:cNvSpPr>
          <p:nvPr>
            <p:ph type="sldNum" idx="12"/>
          </p:nvPr>
        </p:nvSpPr>
        <p:spPr/>
        <p:txBody>
          <a:bodyPr/>
          <a:lstStyle/>
          <a:p>
            <a:pPr>
              <a:spcBef>
                <a:spcPts val="0"/>
              </a:spcBef>
              <a:spcAft>
                <a:spcPts val="0"/>
              </a:spcAft>
            </a:pPr>
            <a:fld id="{00000000-1234-1234-1234-123412341234}" type="slidenum">
              <a:rPr lang="en" smtClean="0"/>
              <a:pPr>
                <a:spcBef>
                  <a:spcPts val="0"/>
                </a:spcBef>
                <a:spcAft>
                  <a:spcPts val="0"/>
                </a:spcAft>
              </a:pPr>
              <a:t>49</a:t>
            </a:fld>
            <a:endParaRPr lang="en"/>
          </a:p>
        </p:txBody>
      </p:sp>
    </p:spTree>
    <p:extLst>
      <p:ext uri="{BB962C8B-B14F-4D97-AF65-F5344CB8AC3E}">
        <p14:creationId xmlns:p14="http://schemas.microsoft.com/office/powerpoint/2010/main" val="4020263433"/>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32212" y="1814037"/>
            <a:ext cx="8693730" cy="1056682"/>
          </a:xfrm>
        </p:spPr>
        <p:txBody>
          <a:bodyPr/>
          <a:lstStyle/>
          <a:p>
            <a:r>
              <a:rPr lang="en-US" sz="6000" b="1" dirty="0">
                <a:solidFill>
                  <a:schemeClr val="bg2"/>
                </a:solidFill>
              </a:rPr>
              <a:t>Thank you!</a:t>
            </a:r>
            <a:endParaRPr lang="en-GB" sz="6000" b="1" dirty="0">
              <a:solidFill>
                <a:schemeClr val="bg2"/>
              </a:solidFill>
            </a:endParaRPr>
          </a:p>
        </p:txBody>
      </p:sp>
      <p:sp>
        <p:nvSpPr>
          <p:cNvPr id="4" name="Slide Number Placeholder 3"/>
          <p:cNvSpPr>
            <a:spLocks noGrp="1"/>
          </p:cNvSpPr>
          <p:nvPr>
            <p:ph type="sldNum" sz="quarter" idx="12"/>
          </p:nvPr>
        </p:nvSpPr>
        <p:spPr/>
        <p:txBody>
          <a:bodyPr/>
          <a:lstStyle/>
          <a:p>
            <a:r>
              <a:rPr lang="en-GB" dirty="0">
                <a:latin typeface="Canaccord Effra Light" panose="020B0403020203020204" pitchFamily="34" charset="0"/>
              </a:rPr>
              <a:t>Page 5</a:t>
            </a:r>
          </a:p>
        </p:txBody>
      </p:sp>
      <p:pic>
        <p:nvPicPr>
          <p:cNvPr id="10" name="Picture 9">
            <a:extLst>
              <a:ext uri="{FF2B5EF4-FFF2-40B4-BE49-F238E27FC236}">
                <a16:creationId xmlns:a16="http://schemas.microsoft.com/office/drawing/2014/main" id="{A70A5FF0-C8BF-4727-94F6-1197BD932068}"/>
              </a:ext>
            </a:extLst>
          </p:cNvPr>
          <p:cNvPicPr>
            <a:picLocks noChangeAspect="1"/>
          </p:cNvPicPr>
          <p:nvPr/>
        </p:nvPicPr>
        <p:blipFill>
          <a:blip r:embed="rId3"/>
          <a:stretch>
            <a:fillRect/>
          </a:stretch>
        </p:blipFill>
        <p:spPr>
          <a:xfrm>
            <a:off x="2509030" y="3075651"/>
            <a:ext cx="3974937" cy="1377815"/>
          </a:xfrm>
          <a:prstGeom prst="rect">
            <a:avLst/>
          </a:prstGeom>
        </p:spPr>
      </p:pic>
    </p:spTree>
    <p:extLst>
      <p:ext uri="{BB962C8B-B14F-4D97-AF65-F5344CB8AC3E}">
        <p14:creationId xmlns:p14="http://schemas.microsoft.com/office/powerpoint/2010/main" val="4129861708"/>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Shape 526"/>
        <p:cNvGrpSpPr/>
        <p:nvPr/>
      </p:nvGrpSpPr>
      <p:grpSpPr>
        <a:xfrm>
          <a:off x="0" y="0"/>
          <a:ext cx="0" cy="0"/>
          <a:chOff x="0" y="0"/>
          <a:chExt cx="0" cy="0"/>
        </a:xfrm>
      </p:grpSpPr>
      <p:sp>
        <p:nvSpPr>
          <p:cNvPr id="527" name="Google Shape;527;p53"/>
          <p:cNvSpPr txBox="1">
            <a:spLocks noGrp="1"/>
          </p:cNvSpPr>
          <p:nvPr>
            <p:ph type="title"/>
          </p:nvPr>
        </p:nvSpPr>
        <p:spPr>
          <a:xfrm>
            <a:off x="311700" y="530487"/>
            <a:ext cx="8520600" cy="572700"/>
          </a:xfrm>
          <a:prstGeom prst="rect">
            <a:avLst/>
          </a:prstGeom>
        </p:spPr>
        <p:txBody>
          <a:bodyPr spcFirstLastPara="1" vert="horz" wrap="square" lIns="91425" tIns="91425" rIns="91425" bIns="91425" rtlCol="0" anchor="t" anchorCtr="0">
            <a:noAutofit/>
          </a:bodyPr>
          <a:lstStyle/>
          <a:p>
            <a:pPr algn="ctr"/>
            <a:r>
              <a:rPr lang="en" sz="4500" b="1" dirty="0">
                <a:solidFill>
                  <a:schemeClr val="bg2"/>
                </a:solidFill>
                <a:latin typeface="Essonnes Text (Headings)"/>
                <a:ea typeface="Franklin Gothic"/>
                <a:cs typeface="Franklin Gothic"/>
                <a:sym typeface="Franklin Gothic"/>
              </a:rPr>
              <a:t>CONTACT</a:t>
            </a:r>
            <a:r>
              <a:rPr lang="en" sz="4500" b="1" dirty="0">
                <a:solidFill>
                  <a:schemeClr val="bg2"/>
                </a:solidFill>
                <a:latin typeface="Franklin Gothic"/>
                <a:ea typeface="Franklin Gothic"/>
                <a:cs typeface="Franklin Gothic"/>
                <a:sym typeface="Franklin Gothic"/>
              </a:rPr>
              <a:t> </a:t>
            </a:r>
            <a:r>
              <a:rPr lang="en" sz="4500" b="1" dirty="0">
                <a:solidFill>
                  <a:schemeClr val="bg2"/>
                </a:solidFill>
                <a:latin typeface="Essonnes Text (Headings)"/>
                <a:ea typeface="Franklin Gothic"/>
                <a:cs typeface="Franklin Gothic"/>
                <a:sym typeface="Franklin Gothic"/>
              </a:rPr>
              <a:t>INFO</a:t>
            </a:r>
            <a:endParaRPr sz="4500" b="1" dirty="0">
              <a:solidFill>
                <a:schemeClr val="bg2"/>
              </a:solidFill>
              <a:latin typeface="Essonnes Text (Headings)"/>
              <a:ea typeface="Franklin Gothic"/>
              <a:cs typeface="Franklin Gothic"/>
              <a:sym typeface="Franklin Gothic"/>
            </a:endParaRPr>
          </a:p>
        </p:txBody>
      </p:sp>
      <p:sp>
        <p:nvSpPr>
          <p:cNvPr id="528" name="Google Shape;528;p53"/>
          <p:cNvSpPr txBox="1"/>
          <p:nvPr/>
        </p:nvSpPr>
        <p:spPr>
          <a:xfrm>
            <a:off x="636750" y="1638086"/>
            <a:ext cx="7870500" cy="904800"/>
          </a:xfrm>
          <a:prstGeom prst="rect">
            <a:avLst/>
          </a:prstGeom>
          <a:noFill/>
          <a:ln>
            <a:noFill/>
          </a:ln>
        </p:spPr>
        <p:txBody>
          <a:bodyPr spcFirstLastPara="1" wrap="square" lIns="91425" tIns="91425" rIns="91425" bIns="91425" anchor="t" anchorCtr="0">
            <a:noAutofit/>
          </a:bodyPr>
          <a:lstStyle/>
          <a:p>
            <a:pPr algn="ctr">
              <a:spcBef>
                <a:spcPts val="0"/>
              </a:spcBef>
              <a:spcAft>
                <a:spcPts val="0"/>
              </a:spcAft>
            </a:pPr>
            <a:r>
              <a:rPr lang="en" sz="3000" u="sng" dirty="0">
                <a:solidFill>
                  <a:schemeClr val="tx1">
                    <a:lumMod val="90000"/>
                    <a:lumOff val="10000"/>
                  </a:schemeClr>
                </a:solidFill>
                <a:latin typeface="Essonnes Text (Headings)"/>
                <a:ea typeface="Franklin Gothic"/>
                <a:cs typeface="Franklin Gothic"/>
                <a:sym typeface="Franklin Gothic"/>
              </a:rPr>
              <a:t>www.RobTetrault.com</a:t>
            </a:r>
          </a:p>
          <a:p>
            <a:pPr algn="ctr">
              <a:spcBef>
                <a:spcPts val="0"/>
              </a:spcBef>
              <a:spcAft>
                <a:spcPts val="0"/>
              </a:spcAft>
            </a:pPr>
            <a:endParaRPr sz="3000" dirty="0">
              <a:solidFill>
                <a:schemeClr val="tx1">
                  <a:lumMod val="90000"/>
                  <a:lumOff val="10000"/>
                </a:schemeClr>
              </a:solidFill>
              <a:latin typeface="Essonnes Text (Headings)"/>
              <a:ea typeface="Franklin Gothic"/>
              <a:cs typeface="Franklin Gothic"/>
              <a:sym typeface="Franklin Gothic"/>
            </a:endParaRPr>
          </a:p>
          <a:p>
            <a:pPr algn="ctr">
              <a:spcBef>
                <a:spcPts val="0"/>
              </a:spcBef>
              <a:spcAft>
                <a:spcPts val="0"/>
              </a:spcAft>
            </a:pPr>
            <a:r>
              <a:rPr lang="en-CA" sz="3000" u="sng" dirty="0">
                <a:solidFill>
                  <a:schemeClr val="tx1">
                    <a:lumMod val="90000"/>
                    <a:lumOff val="10000"/>
                  </a:schemeClr>
                </a:solidFill>
                <a:latin typeface="Essonnes Text (Headings)"/>
                <a:ea typeface="Franklin Gothic"/>
                <a:cs typeface="Franklin Gothic"/>
                <a:sym typeface="Franklin Gothic"/>
              </a:rPr>
              <a:t>rterault@cgf.com</a:t>
            </a:r>
            <a:endParaRPr sz="3000" dirty="0">
              <a:solidFill>
                <a:schemeClr val="tx1">
                  <a:lumMod val="90000"/>
                  <a:lumOff val="10000"/>
                </a:schemeClr>
              </a:solidFill>
              <a:latin typeface="Essonnes Text (Headings)"/>
              <a:ea typeface="Franklin Gothic"/>
              <a:cs typeface="Franklin Gothic"/>
              <a:sym typeface="Franklin Gothic"/>
            </a:endParaRPr>
          </a:p>
          <a:p>
            <a:pPr algn="ctr">
              <a:spcBef>
                <a:spcPts val="0"/>
              </a:spcBef>
              <a:spcAft>
                <a:spcPts val="0"/>
              </a:spcAft>
            </a:pPr>
            <a:endParaRPr sz="3000" dirty="0">
              <a:solidFill>
                <a:schemeClr val="tx1">
                  <a:lumMod val="90000"/>
                  <a:lumOff val="10000"/>
                </a:schemeClr>
              </a:solidFill>
              <a:latin typeface="Essonnes Text (Headings)"/>
              <a:ea typeface="Franklin Gothic"/>
              <a:cs typeface="Franklin Gothic"/>
              <a:sym typeface="Franklin Gothic"/>
            </a:endParaRPr>
          </a:p>
          <a:p>
            <a:pPr algn="ctr">
              <a:spcBef>
                <a:spcPts val="0"/>
              </a:spcBef>
              <a:spcAft>
                <a:spcPts val="0"/>
              </a:spcAft>
            </a:pPr>
            <a:r>
              <a:rPr lang="en" sz="3000" b="1" dirty="0">
                <a:solidFill>
                  <a:schemeClr val="tx1">
                    <a:lumMod val="90000"/>
                    <a:lumOff val="10000"/>
                  </a:schemeClr>
                </a:solidFill>
                <a:latin typeface="Essonnes Text (Headings)"/>
                <a:ea typeface="Franklin Gothic"/>
                <a:cs typeface="Franklin Gothic"/>
                <a:sym typeface="Franklin Gothic"/>
              </a:rPr>
              <a:t>(204) 259-2859</a:t>
            </a:r>
            <a:endParaRPr sz="3000" b="1" dirty="0">
              <a:solidFill>
                <a:schemeClr val="tx1">
                  <a:lumMod val="90000"/>
                  <a:lumOff val="10000"/>
                </a:schemeClr>
              </a:solidFill>
              <a:latin typeface="Essonnes Text (Headings)"/>
              <a:ea typeface="Franklin Gothic"/>
              <a:cs typeface="Franklin Gothic"/>
              <a:sym typeface="Franklin Gothic"/>
            </a:endParaRPr>
          </a:p>
        </p:txBody>
      </p:sp>
      <p:pic>
        <p:nvPicPr>
          <p:cNvPr id="3" name="Picture 2">
            <a:extLst>
              <a:ext uri="{FF2B5EF4-FFF2-40B4-BE49-F238E27FC236}">
                <a16:creationId xmlns:a16="http://schemas.microsoft.com/office/drawing/2014/main" id="{420D3CC1-79E1-4BBF-88A5-D2503092E676}"/>
              </a:ext>
            </a:extLst>
          </p:cNvPr>
          <p:cNvPicPr>
            <a:picLocks noChangeAspect="1"/>
          </p:cNvPicPr>
          <p:nvPr/>
        </p:nvPicPr>
        <p:blipFill>
          <a:blip r:embed="rId3"/>
          <a:stretch>
            <a:fillRect/>
          </a:stretch>
        </p:blipFill>
        <p:spPr>
          <a:xfrm>
            <a:off x="5622050" y="5382300"/>
            <a:ext cx="559227" cy="559227"/>
          </a:xfrm>
          <a:prstGeom prst="rect">
            <a:avLst/>
          </a:prstGeom>
        </p:spPr>
      </p:pic>
      <p:pic>
        <p:nvPicPr>
          <p:cNvPr id="5" name="Picture 4">
            <a:extLst>
              <a:ext uri="{FF2B5EF4-FFF2-40B4-BE49-F238E27FC236}">
                <a16:creationId xmlns:a16="http://schemas.microsoft.com/office/drawing/2014/main" id="{9B0B87D5-0866-4FFD-95B1-75109E6C4C70}"/>
              </a:ext>
            </a:extLst>
          </p:cNvPr>
          <p:cNvPicPr>
            <a:picLocks noChangeAspect="1"/>
          </p:cNvPicPr>
          <p:nvPr/>
        </p:nvPicPr>
        <p:blipFill>
          <a:blip r:embed="rId4"/>
          <a:stretch>
            <a:fillRect/>
          </a:stretch>
        </p:blipFill>
        <p:spPr>
          <a:xfrm>
            <a:off x="719314" y="4660687"/>
            <a:ext cx="559227" cy="559227"/>
          </a:xfrm>
          <a:prstGeom prst="rect">
            <a:avLst/>
          </a:prstGeom>
        </p:spPr>
      </p:pic>
      <p:pic>
        <p:nvPicPr>
          <p:cNvPr id="7" name="Picture 6">
            <a:extLst>
              <a:ext uri="{FF2B5EF4-FFF2-40B4-BE49-F238E27FC236}">
                <a16:creationId xmlns:a16="http://schemas.microsoft.com/office/drawing/2014/main" id="{22175DDF-F433-48CA-8D8A-0F1F49685FA4}"/>
              </a:ext>
            </a:extLst>
          </p:cNvPr>
          <p:cNvPicPr>
            <a:picLocks noChangeAspect="1"/>
          </p:cNvPicPr>
          <p:nvPr/>
        </p:nvPicPr>
        <p:blipFill>
          <a:blip r:embed="rId5"/>
          <a:stretch>
            <a:fillRect/>
          </a:stretch>
        </p:blipFill>
        <p:spPr>
          <a:xfrm>
            <a:off x="719314" y="5382300"/>
            <a:ext cx="559227" cy="559227"/>
          </a:xfrm>
          <a:prstGeom prst="rect">
            <a:avLst/>
          </a:prstGeom>
        </p:spPr>
      </p:pic>
      <p:sp>
        <p:nvSpPr>
          <p:cNvPr id="10" name="TextBox 9">
            <a:extLst>
              <a:ext uri="{FF2B5EF4-FFF2-40B4-BE49-F238E27FC236}">
                <a16:creationId xmlns:a16="http://schemas.microsoft.com/office/drawing/2014/main" id="{A5B689C1-FBB8-4919-8FD7-39EDEC493CB2}"/>
              </a:ext>
            </a:extLst>
          </p:cNvPr>
          <p:cNvSpPr txBox="1"/>
          <p:nvPr/>
        </p:nvSpPr>
        <p:spPr>
          <a:xfrm>
            <a:off x="1522854" y="4818225"/>
            <a:ext cx="2525050" cy="253274"/>
          </a:xfrm>
          <a:prstGeom prst="rect">
            <a:avLst/>
          </a:prstGeom>
          <a:noFill/>
        </p:spPr>
        <p:txBody>
          <a:bodyPr wrap="none" rtlCol="0">
            <a:spAutoFit/>
          </a:bodyPr>
          <a:lstStyle/>
          <a:p>
            <a:r>
              <a:rPr lang="en-US" dirty="0">
                <a:latin typeface="Essonnes Text (Headings)"/>
              </a:rPr>
              <a:t>https://www.linkedin.com/in/robtetrault/</a:t>
            </a:r>
          </a:p>
        </p:txBody>
      </p:sp>
      <p:sp>
        <p:nvSpPr>
          <p:cNvPr id="11" name="TextBox 10">
            <a:extLst>
              <a:ext uri="{FF2B5EF4-FFF2-40B4-BE49-F238E27FC236}">
                <a16:creationId xmlns:a16="http://schemas.microsoft.com/office/drawing/2014/main" id="{23D86D8E-2DBD-430C-B0C6-9AB7B5C62DA3}"/>
              </a:ext>
            </a:extLst>
          </p:cNvPr>
          <p:cNvSpPr txBox="1"/>
          <p:nvPr/>
        </p:nvSpPr>
        <p:spPr>
          <a:xfrm>
            <a:off x="6760448" y="5508938"/>
            <a:ext cx="1664238" cy="253274"/>
          </a:xfrm>
          <a:prstGeom prst="rect">
            <a:avLst/>
          </a:prstGeom>
          <a:noFill/>
        </p:spPr>
        <p:txBody>
          <a:bodyPr wrap="none" rtlCol="0">
            <a:spAutoFit/>
          </a:bodyPr>
          <a:lstStyle/>
          <a:p>
            <a:r>
              <a:rPr lang="en-US" dirty="0" err="1">
                <a:latin typeface="Essonnes Text (Headings)"/>
              </a:rPr>
              <a:t>robtetrault_tetraultwealth</a:t>
            </a:r>
            <a:endParaRPr lang="en-US" dirty="0">
              <a:latin typeface="Essonnes Text (Headings)"/>
            </a:endParaRPr>
          </a:p>
        </p:txBody>
      </p:sp>
      <p:sp>
        <p:nvSpPr>
          <p:cNvPr id="13" name="TextBox 12">
            <a:extLst>
              <a:ext uri="{FF2B5EF4-FFF2-40B4-BE49-F238E27FC236}">
                <a16:creationId xmlns:a16="http://schemas.microsoft.com/office/drawing/2014/main" id="{A306CD15-DFE5-4514-9DBE-F6F034D8F235}"/>
              </a:ext>
            </a:extLst>
          </p:cNvPr>
          <p:cNvSpPr txBox="1"/>
          <p:nvPr/>
        </p:nvSpPr>
        <p:spPr>
          <a:xfrm>
            <a:off x="1522854" y="5535276"/>
            <a:ext cx="3405099" cy="253274"/>
          </a:xfrm>
          <a:prstGeom prst="rect">
            <a:avLst/>
          </a:prstGeom>
          <a:noFill/>
        </p:spPr>
        <p:txBody>
          <a:bodyPr wrap="none" rtlCol="0">
            <a:spAutoFit/>
          </a:bodyPr>
          <a:lstStyle/>
          <a:p>
            <a:r>
              <a:rPr lang="en-US" dirty="0">
                <a:latin typeface="Essonnes Text (Headings)"/>
              </a:rPr>
              <a:t>https://www.facebook.com/RobTetrault.TetraultWealth/</a:t>
            </a:r>
          </a:p>
        </p:txBody>
      </p:sp>
      <p:sp>
        <p:nvSpPr>
          <p:cNvPr id="14" name="TextBox 13">
            <a:extLst>
              <a:ext uri="{FF2B5EF4-FFF2-40B4-BE49-F238E27FC236}">
                <a16:creationId xmlns:a16="http://schemas.microsoft.com/office/drawing/2014/main" id="{45098560-E88E-4171-8217-65BEE86B6250}"/>
              </a:ext>
            </a:extLst>
          </p:cNvPr>
          <p:cNvSpPr txBox="1"/>
          <p:nvPr/>
        </p:nvSpPr>
        <p:spPr>
          <a:xfrm>
            <a:off x="6599773" y="4818225"/>
            <a:ext cx="1986441" cy="253274"/>
          </a:xfrm>
          <a:prstGeom prst="rect">
            <a:avLst/>
          </a:prstGeom>
          <a:noFill/>
        </p:spPr>
        <p:txBody>
          <a:bodyPr wrap="none" rtlCol="0">
            <a:spAutoFit/>
          </a:bodyPr>
          <a:lstStyle/>
          <a:p>
            <a:r>
              <a:rPr lang="en-CA" dirty="0">
                <a:latin typeface="Essonnes Text (Headings)"/>
              </a:rPr>
              <a:t>Rob Tetrault – Tetrault Wealth</a:t>
            </a:r>
            <a:endParaRPr lang="en-US" dirty="0">
              <a:latin typeface="Essonnes Text (Headings)"/>
            </a:endParaRPr>
          </a:p>
        </p:txBody>
      </p:sp>
      <p:pic>
        <p:nvPicPr>
          <p:cNvPr id="16" name="Picture 15">
            <a:extLst>
              <a:ext uri="{FF2B5EF4-FFF2-40B4-BE49-F238E27FC236}">
                <a16:creationId xmlns:a16="http://schemas.microsoft.com/office/drawing/2014/main" id="{E8C83C92-48DE-47AB-9870-BBEC9D06F2ED}"/>
              </a:ext>
            </a:extLst>
          </p:cNvPr>
          <p:cNvPicPr>
            <a:picLocks noChangeAspect="1"/>
          </p:cNvPicPr>
          <p:nvPr/>
        </p:nvPicPr>
        <p:blipFill>
          <a:blip r:embed="rId6"/>
          <a:stretch>
            <a:fillRect/>
          </a:stretch>
        </p:blipFill>
        <p:spPr>
          <a:xfrm>
            <a:off x="5458860" y="4496694"/>
            <a:ext cx="885606" cy="885606"/>
          </a:xfrm>
          <a:prstGeom prst="rect">
            <a:avLst/>
          </a:prstGeom>
        </p:spPr>
      </p:pic>
    </p:spTree>
    <p:extLst>
      <p:ext uri="{BB962C8B-B14F-4D97-AF65-F5344CB8AC3E}">
        <p14:creationId xmlns:p14="http://schemas.microsoft.com/office/powerpoint/2010/main" val="25985101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27"/>
                                        </p:tgtEl>
                                        <p:attrNameLst>
                                          <p:attrName>style.visibility</p:attrName>
                                        </p:attrNameLst>
                                      </p:cBhvr>
                                      <p:to>
                                        <p:strVal val="visible"/>
                                      </p:to>
                                    </p:set>
                                    <p:animEffect transition="in" filter="fade">
                                      <p:cBhvr>
                                        <p:cTn id="7" dur="1000"/>
                                        <p:tgtEl>
                                          <p:spTgt spid="52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28"/>
                                        </p:tgtEl>
                                        <p:attrNameLst>
                                          <p:attrName>style.visibility</p:attrName>
                                        </p:attrNameLst>
                                      </p:cBhvr>
                                      <p:to>
                                        <p:strVal val="visible"/>
                                      </p:to>
                                    </p:set>
                                    <p:animEffect transition="in" filter="fade">
                                      <p:cBhvr>
                                        <p:cTn id="12" dur="1000"/>
                                        <p:tgtEl>
                                          <p:spTgt spid="5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Disclaimer</a:t>
            </a:r>
            <a:endParaRPr lang="en-GB" dirty="0"/>
          </a:p>
        </p:txBody>
      </p:sp>
      <p:sp>
        <p:nvSpPr>
          <p:cNvPr id="3" name="Content Placeholder 2">
            <a:extLst>
              <a:ext uri="{FF2B5EF4-FFF2-40B4-BE49-F238E27FC236}">
                <a16:creationId xmlns:a16="http://schemas.microsoft.com/office/drawing/2014/main" id="{C59BBF89-F712-4A3F-8A9C-8F20C29CE415}"/>
              </a:ext>
            </a:extLst>
          </p:cNvPr>
          <p:cNvSpPr>
            <a:spLocks noGrp="1"/>
          </p:cNvSpPr>
          <p:nvPr>
            <p:ph idx="1"/>
          </p:nvPr>
        </p:nvSpPr>
        <p:spPr/>
        <p:txBody>
          <a:bodyPr/>
          <a:lstStyle/>
          <a:p>
            <a:pPr lvl="1"/>
            <a:r>
              <a:rPr lang="en-GB" sz="738" dirty="0"/>
              <a:t>This material is provided for information purposes only and is intended for distribution in those jurisdictions where subsidiaries of Canaccord Genuity Group Inc. (together, “Canaccord Genuity”) are registered as advisors or dealers in securities. Any distribution or dissemination of this material in any other jurisdiction is strictly prohibited. The information does not constitute an offer or solicitation in any jurisdiction in which such an offer or solicitation is not authorized, or to any person to whom it is unlawful to make such an offer or solicitation. This is not, and under no circumstances should be construed as, a solicitation to act as a securities broker or dealer in any jurisdiction by any person or company that is not legally permitted to carry on the business of a securities broker or dealer in that jurisdiction. This material is prepared for general circulation to clients and does not have regard to the investment objectives, financial situation or particular needs to any person. Clients should obtain advice based on their own individual circumstances before making an investment decision. Any client wishing to effect any transactions should do so through a Canaccord Genuity qualified salesperson in their jurisdiction of residence. </a:t>
            </a:r>
          </a:p>
          <a:p>
            <a:pPr lvl="1"/>
            <a:r>
              <a:rPr lang="en-GB" sz="738" dirty="0"/>
              <a:t> </a:t>
            </a:r>
          </a:p>
          <a:p>
            <a:pPr lvl="1"/>
            <a:r>
              <a:rPr lang="en-GB" sz="738" dirty="0"/>
              <a:t>The information contained herein has been compiled by Canaccord Genuity from sources believed to be reliable, but no representation or warranty, express or implied, is made by Canaccord Genuity or any other person to its fairness, accuracy, completeness or correctness. To the fullest extent permitted by law, neither Canaccord Genuity nor any other person accepts any liability whatsoever for any direct or consequential loss arising from any use of the information contained herein. </a:t>
            </a:r>
          </a:p>
          <a:p>
            <a:pPr lvl="1"/>
            <a:r>
              <a:rPr lang="en-GB" sz="738" dirty="0"/>
              <a:t> </a:t>
            </a:r>
          </a:p>
          <a:p>
            <a:pPr lvl="1"/>
            <a:r>
              <a:rPr lang="en-GB" sz="738" dirty="0"/>
              <a:t>All material presented in this document, unless specifically indicated otherwise, is under trademark and copyright to Canaccord Genuity.  None of the material, or its content, or any copy of it, may be altered in any way, or transmitted to or distributed to any other party, without the prior express written permission of Canaccord Genuity.</a:t>
            </a:r>
          </a:p>
          <a:p>
            <a:pPr lvl="1"/>
            <a:r>
              <a:rPr lang="en-GB" sz="738" dirty="0"/>
              <a:t> </a:t>
            </a:r>
          </a:p>
          <a:p>
            <a:pPr lvl="1"/>
            <a:r>
              <a:rPr lang="en-GB" sz="738" dirty="0"/>
              <a:t>Copyright © Canaccord Genuity Corp. 2018. – Member IIROC/Canadian Investor Protection Fund Copyright © Canaccord Genuity Limited 2018. – Member of the London Stock Exchange, authorized and regulated by the Financial Conduct Authority.</a:t>
            </a:r>
          </a:p>
          <a:p>
            <a:pPr lvl="1"/>
            <a:r>
              <a:rPr lang="en-GB" sz="738" dirty="0"/>
              <a:t>Copyright © Canaccord Genuity LLC 2018. – Member FINRA/SIPC </a:t>
            </a:r>
          </a:p>
          <a:p>
            <a:pPr lvl="1"/>
            <a:r>
              <a:rPr lang="en-GB" sz="738" dirty="0"/>
              <a:t>Copyright © Canaccord Genuity (Australia) Limited 2017. – Authorized and regulated by ASIC. </a:t>
            </a:r>
          </a:p>
          <a:p>
            <a:pPr lvl="1"/>
            <a:r>
              <a:rPr lang="en-GB" sz="738" dirty="0"/>
              <a:t> </a:t>
            </a:r>
          </a:p>
          <a:p>
            <a:pPr lvl="1"/>
            <a:r>
              <a:rPr lang="en-GB" sz="738" dirty="0"/>
              <a:t>CAUTIONARY STATEMENT REGARDING FORWARD-LOOKING INFORMATION</a:t>
            </a:r>
          </a:p>
          <a:p>
            <a:pPr lvl="1"/>
            <a:r>
              <a:rPr lang="en-GB" sz="738" dirty="0"/>
              <a:t>This document may contain certain “forward-looking information” (as defined under applicable securities laws). These statements relate to future events or future performance and include management’s expectations, beliefs, plans, estimates, intentions, and similar statements concerning anticipated future events, results, circumstances, performance or expectations that are not historical facts, business and economic conditions and Canaccord Genuity Group LLC’s (the “Company”) growth, results of operations, market position, ability to compete and future financial or operating performance of the Company, performance and business prospects and opportunities. Such forward-looking information reflects management’s current beliefs and is based on information currently available to management. In some cases, forward-looking information can be identified by terminology such as “may”, “will”, “should”, “expect”, “plan”, “anticipate”, “believe”, “estimate”, “predict”, “potential”, “continue”, “target”, “intend”, “could” or the negative of these terms or other comparable terminology. By its very nature, forward-looking information involves inherent risks and uncertainties, both general and specific, and a number of factors could cause actual events or results to differ materially from the results discussed in the forward-looking information. In evaluating these statements, readers should specifically consider various factors, which may cause actual results to differ materially from any forward-looking statement. These factors include, but are not limited to, market and general economic conditions, the nature of the financial services industry, the risks and uncertainties discussed from time to time in the Company’s interim and annual consolidated financial statements and its Annual Information Form filed on www.sedar.com. Readers are cautioned that the preceding list of material factors or assumptions is not exhaustive. Except as may be required by applicable law, the Company does not undertake, and specifically disclaims, any obligation to update or revise any forward-looking information, whether as a result of new information, future developments or otherwise.</a:t>
            </a:r>
          </a:p>
        </p:txBody>
      </p:sp>
      <p:sp>
        <p:nvSpPr>
          <p:cNvPr id="4" name="Slide Number Placeholder 3"/>
          <p:cNvSpPr>
            <a:spLocks noGrp="1"/>
          </p:cNvSpPr>
          <p:nvPr>
            <p:ph type="sldNum" sz="quarter" idx="12"/>
          </p:nvPr>
        </p:nvSpPr>
        <p:spPr/>
        <p:txBody>
          <a:bodyPr/>
          <a:lstStyle/>
          <a:p>
            <a:r>
              <a:rPr lang="en-GB" dirty="0">
                <a:latin typeface="Canaccord Effra Light" panose="020B0403020203020204" pitchFamily="34" charset="0"/>
              </a:rPr>
              <a:t>Page 5</a:t>
            </a:r>
          </a:p>
        </p:txBody>
      </p:sp>
    </p:spTree>
    <p:extLst>
      <p:ext uri="{BB962C8B-B14F-4D97-AF65-F5344CB8AC3E}">
        <p14:creationId xmlns:p14="http://schemas.microsoft.com/office/powerpoint/2010/main" val="182312210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251"/>
        <p:cNvGrpSpPr/>
        <p:nvPr/>
      </p:nvGrpSpPr>
      <p:grpSpPr>
        <a:xfrm>
          <a:off x="0" y="0"/>
          <a:ext cx="0" cy="0"/>
          <a:chOff x="0" y="0"/>
          <a:chExt cx="0" cy="0"/>
        </a:xfrm>
      </p:grpSpPr>
      <p:pic>
        <p:nvPicPr>
          <p:cNvPr id="253" name="Google Shape;253;p31"/>
          <p:cNvPicPr preferRelativeResize="0"/>
          <p:nvPr/>
        </p:nvPicPr>
        <p:blipFill>
          <a:blip r:embed="rId3">
            <a:alphaModFix/>
          </a:blip>
          <a:stretch>
            <a:fillRect/>
          </a:stretch>
        </p:blipFill>
        <p:spPr>
          <a:xfrm>
            <a:off x="3542105" y="0"/>
            <a:ext cx="5606486" cy="5493758"/>
          </a:xfrm>
          <a:prstGeom prst="rect">
            <a:avLst/>
          </a:prstGeom>
          <a:noFill/>
          <a:ln>
            <a:noFill/>
          </a:ln>
        </p:spPr>
      </p:pic>
      <p:pic>
        <p:nvPicPr>
          <p:cNvPr id="254" name="Google Shape;254;p31"/>
          <p:cNvPicPr preferRelativeResize="0"/>
          <p:nvPr/>
        </p:nvPicPr>
        <p:blipFill>
          <a:blip r:embed="rId4">
            <a:alphaModFix/>
          </a:blip>
          <a:stretch>
            <a:fillRect/>
          </a:stretch>
        </p:blipFill>
        <p:spPr>
          <a:xfrm>
            <a:off x="-10000" y="3120742"/>
            <a:ext cx="3552105" cy="2373016"/>
          </a:xfrm>
          <a:prstGeom prst="rect">
            <a:avLst/>
          </a:prstGeom>
          <a:noFill/>
          <a:ln>
            <a:noFill/>
          </a:ln>
        </p:spPr>
      </p:pic>
      <p:sp>
        <p:nvSpPr>
          <p:cNvPr id="255" name="Google Shape;255;p31"/>
          <p:cNvSpPr txBox="1"/>
          <p:nvPr/>
        </p:nvSpPr>
        <p:spPr>
          <a:xfrm>
            <a:off x="71250" y="388805"/>
            <a:ext cx="3502800" cy="1751400"/>
          </a:xfrm>
          <a:prstGeom prst="rect">
            <a:avLst/>
          </a:prstGeom>
          <a:noFill/>
          <a:ln>
            <a:noFill/>
          </a:ln>
        </p:spPr>
        <p:txBody>
          <a:bodyPr spcFirstLastPara="1" wrap="square" lIns="91425" tIns="91425" rIns="91425" bIns="91425" anchor="t" anchorCtr="0">
            <a:noAutofit/>
          </a:bodyPr>
          <a:lstStyle/>
          <a:p>
            <a:pPr algn="ctr">
              <a:spcBef>
                <a:spcPts val="0"/>
              </a:spcBef>
              <a:spcAft>
                <a:spcPts val="0"/>
              </a:spcAft>
            </a:pPr>
            <a:r>
              <a:rPr lang="en" sz="3500" b="1" dirty="0">
                <a:solidFill>
                  <a:srgbClr val="073763"/>
                </a:solidFill>
                <a:latin typeface="Essonnes Text (Headings)"/>
                <a:ea typeface="Franklin Gothic"/>
                <a:cs typeface="Franklin Gothic"/>
                <a:sym typeface="Franklin Gothic"/>
              </a:rPr>
              <a:t>Awards</a:t>
            </a:r>
            <a:endParaRPr sz="3500" b="1" dirty="0">
              <a:solidFill>
                <a:srgbClr val="073763"/>
              </a:solidFill>
              <a:latin typeface="Essonnes Text (Headings)"/>
              <a:ea typeface="Franklin Gothic"/>
              <a:cs typeface="Franklin Gothic"/>
              <a:sym typeface="Franklin Gothic"/>
            </a:endParaRPr>
          </a:p>
          <a:p>
            <a:pPr algn="ctr">
              <a:spcBef>
                <a:spcPts val="0"/>
              </a:spcBef>
              <a:spcAft>
                <a:spcPts val="0"/>
              </a:spcAft>
            </a:pPr>
            <a:r>
              <a:rPr lang="en" sz="3500" b="1" dirty="0">
                <a:solidFill>
                  <a:srgbClr val="073763"/>
                </a:solidFill>
                <a:latin typeface="Essonnes Text (Headings)"/>
                <a:ea typeface="Franklin Gothic"/>
                <a:cs typeface="Franklin Gothic"/>
                <a:sym typeface="Franklin Gothic"/>
              </a:rPr>
              <a:t>&amp;</a:t>
            </a:r>
            <a:endParaRPr sz="3500" b="1" dirty="0">
              <a:solidFill>
                <a:srgbClr val="073763"/>
              </a:solidFill>
              <a:latin typeface="Essonnes Text (Headings)"/>
              <a:ea typeface="Franklin Gothic"/>
              <a:cs typeface="Franklin Gothic"/>
              <a:sym typeface="Franklin Gothic"/>
            </a:endParaRPr>
          </a:p>
          <a:p>
            <a:pPr algn="ctr">
              <a:spcBef>
                <a:spcPts val="0"/>
              </a:spcBef>
              <a:spcAft>
                <a:spcPts val="0"/>
              </a:spcAft>
            </a:pPr>
            <a:r>
              <a:rPr lang="en" sz="3500" b="1" dirty="0">
                <a:solidFill>
                  <a:srgbClr val="073763"/>
                </a:solidFill>
                <a:latin typeface="Essonnes Text (Headings)"/>
                <a:ea typeface="Franklin Gothic"/>
                <a:cs typeface="Franklin Gothic"/>
                <a:sym typeface="Franklin Gothic"/>
              </a:rPr>
              <a:t>Accolades</a:t>
            </a:r>
            <a:endParaRPr sz="3500" b="1" dirty="0">
              <a:solidFill>
                <a:srgbClr val="073763"/>
              </a:solidFill>
              <a:latin typeface="Essonnes Text (Headings)"/>
              <a:ea typeface="Franklin Gothic"/>
              <a:cs typeface="Franklin Gothic"/>
              <a:sym typeface="Franklin Gothic"/>
            </a:endParaRPr>
          </a:p>
        </p:txBody>
      </p:sp>
      <p:sp>
        <p:nvSpPr>
          <p:cNvPr id="256" name="Google Shape;256;p31"/>
          <p:cNvSpPr txBox="1"/>
          <p:nvPr/>
        </p:nvSpPr>
        <p:spPr>
          <a:xfrm>
            <a:off x="977317" y="5629063"/>
            <a:ext cx="7189365" cy="507000"/>
          </a:xfrm>
          <a:prstGeom prst="rect">
            <a:avLst/>
          </a:prstGeom>
          <a:noFill/>
          <a:ln>
            <a:noFill/>
          </a:ln>
        </p:spPr>
        <p:txBody>
          <a:bodyPr spcFirstLastPara="1" wrap="square" lIns="91425" tIns="91425" rIns="91425" bIns="91425" anchor="t" anchorCtr="0">
            <a:noAutofit/>
          </a:bodyPr>
          <a:lstStyle/>
          <a:p>
            <a:pPr algn="ctr">
              <a:spcBef>
                <a:spcPts val="0"/>
              </a:spcBef>
              <a:spcAft>
                <a:spcPts val="0"/>
              </a:spcAft>
            </a:pPr>
            <a:r>
              <a:rPr lang="en" sz="1400" i="1" dirty="0">
                <a:solidFill>
                  <a:srgbClr val="073763"/>
                </a:solidFill>
                <a:latin typeface="Essonnes Text (Headings)"/>
                <a:ea typeface="Franklin Gothic"/>
                <a:cs typeface="Franklin Gothic"/>
                <a:sym typeface="Franklin Gothic"/>
              </a:rPr>
              <a:t>Voted </a:t>
            </a:r>
            <a:r>
              <a:rPr lang="en" sz="1400" b="1" i="1" u="sng" dirty="0">
                <a:solidFill>
                  <a:srgbClr val="073763"/>
                </a:solidFill>
                <a:latin typeface="Essonnes Text (Headings)"/>
                <a:ea typeface="Franklin Gothic"/>
                <a:cs typeface="Franklin Gothic"/>
                <a:sym typeface="Franklin Gothic"/>
              </a:rPr>
              <a:t>#2</a:t>
            </a:r>
            <a:r>
              <a:rPr lang="en" sz="1400" i="1" dirty="0">
                <a:solidFill>
                  <a:srgbClr val="073763"/>
                </a:solidFill>
                <a:latin typeface="Essonnes Text (Headings)"/>
                <a:ea typeface="Franklin Gothic"/>
                <a:cs typeface="Franklin Gothic"/>
                <a:sym typeface="Franklin Gothic"/>
              </a:rPr>
              <a:t> in Wealth Professional’s 2018 List of </a:t>
            </a:r>
          </a:p>
          <a:p>
            <a:pPr algn="ctr">
              <a:spcBef>
                <a:spcPts val="0"/>
              </a:spcBef>
              <a:spcAft>
                <a:spcPts val="0"/>
              </a:spcAft>
            </a:pPr>
            <a:r>
              <a:rPr lang="en" sz="1400" i="1" dirty="0">
                <a:solidFill>
                  <a:srgbClr val="073763"/>
                </a:solidFill>
                <a:latin typeface="Essonnes Text (Headings)"/>
                <a:ea typeface="Franklin Gothic"/>
                <a:cs typeface="Franklin Gothic"/>
                <a:sym typeface="Franklin Gothic"/>
              </a:rPr>
              <a:t>Top 50 Wealth Advisors in Canada.</a:t>
            </a:r>
            <a:endParaRPr sz="1400" i="1" dirty="0">
              <a:solidFill>
                <a:srgbClr val="073763"/>
              </a:solidFill>
              <a:latin typeface="Essonnes Text (Headings)"/>
              <a:ea typeface="Franklin Gothic"/>
              <a:cs typeface="Franklin Gothic"/>
              <a:sym typeface="Franklin Gothic"/>
            </a:endParaRPr>
          </a:p>
        </p:txBody>
      </p:sp>
    </p:spTree>
    <p:extLst>
      <p:ext uri="{BB962C8B-B14F-4D97-AF65-F5344CB8AC3E}">
        <p14:creationId xmlns:p14="http://schemas.microsoft.com/office/powerpoint/2010/main" val="18167286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55"/>
                                        </p:tgtEl>
                                        <p:attrNameLst>
                                          <p:attrName>style.visibility</p:attrName>
                                        </p:attrNameLst>
                                      </p:cBhvr>
                                      <p:to>
                                        <p:strVal val="visible"/>
                                      </p:to>
                                    </p:set>
                                    <p:animEffect transition="in" filter="fade">
                                      <p:cBhvr>
                                        <p:cTn id="7" dur="1000"/>
                                        <p:tgtEl>
                                          <p:spTgt spid="25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54"/>
                                        </p:tgtEl>
                                        <p:attrNameLst>
                                          <p:attrName>style.visibility</p:attrName>
                                        </p:attrNameLst>
                                      </p:cBhvr>
                                      <p:to>
                                        <p:strVal val="visible"/>
                                      </p:to>
                                    </p:set>
                                    <p:animEffect transition="in" filter="fade">
                                      <p:cBhvr>
                                        <p:cTn id="12" dur="1000"/>
                                        <p:tgtEl>
                                          <p:spTgt spid="254"/>
                                        </p:tgtEl>
                                      </p:cBhvr>
                                    </p:animEffect>
                                  </p:childTnLst>
                                </p:cTn>
                              </p:par>
                              <p:par>
                                <p:cTn id="13" presetID="10" presetClass="entr" presetSubtype="0" fill="hold" nodeType="withEffect">
                                  <p:stCondLst>
                                    <p:cond delay="0"/>
                                  </p:stCondLst>
                                  <p:childTnLst>
                                    <p:set>
                                      <p:cBhvr>
                                        <p:cTn id="14" dur="1" fill="hold">
                                          <p:stCondLst>
                                            <p:cond delay="0"/>
                                          </p:stCondLst>
                                        </p:cTn>
                                        <p:tgtEl>
                                          <p:spTgt spid="256"/>
                                        </p:tgtEl>
                                        <p:attrNameLst>
                                          <p:attrName>style.visibility</p:attrName>
                                        </p:attrNameLst>
                                      </p:cBhvr>
                                      <p:to>
                                        <p:strVal val="visible"/>
                                      </p:to>
                                    </p:set>
                                    <p:animEffect transition="in" filter="fade">
                                      <p:cBhvr>
                                        <p:cTn id="15" dur="1000"/>
                                        <p:tgtEl>
                                          <p:spTgt spid="256"/>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253"/>
                                        </p:tgtEl>
                                        <p:attrNameLst>
                                          <p:attrName>style.visibility</p:attrName>
                                        </p:attrNameLst>
                                      </p:cBhvr>
                                      <p:to>
                                        <p:strVal val="visible"/>
                                      </p:to>
                                    </p:set>
                                    <p:animEffect transition="in" filter="fade">
                                      <p:cBhvr>
                                        <p:cTn id="20" dur="1000"/>
                                        <p:tgtEl>
                                          <p:spTgt spid="2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458"/>
        <p:cNvGrpSpPr/>
        <p:nvPr/>
      </p:nvGrpSpPr>
      <p:grpSpPr>
        <a:xfrm>
          <a:off x="0" y="0"/>
          <a:ext cx="0" cy="0"/>
          <a:chOff x="0" y="0"/>
          <a:chExt cx="0" cy="0"/>
        </a:xfrm>
      </p:grpSpPr>
      <p:pic>
        <p:nvPicPr>
          <p:cNvPr id="459" name="Google Shape;459;p68"/>
          <p:cNvPicPr preferRelativeResize="0"/>
          <p:nvPr/>
        </p:nvPicPr>
        <p:blipFill rotWithShape="1">
          <a:blip r:embed="rId3">
            <a:alphaModFix/>
          </a:blip>
          <a:srcRect/>
          <a:stretch/>
        </p:blipFill>
        <p:spPr>
          <a:xfrm>
            <a:off x="89226" y="1783001"/>
            <a:ext cx="2729476" cy="3619509"/>
          </a:xfrm>
          <a:prstGeom prst="rect">
            <a:avLst/>
          </a:prstGeom>
          <a:noFill/>
          <a:ln>
            <a:noFill/>
          </a:ln>
        </p:spPr>
      </p:pic>
      <p:pic>
        <p:nvPicPr>
          <p:cNvPr id="460" name="Google Shape;460;p68"/>
          <p:cNvPicPr preferRelativeResize="0"/>
          <p:nvPr/>
        </p:nvPicPr>
        <p:blipFill rotWithShape="1">
          <a:blip r:embed="rId4">
            <a:alphaModFix/>
          </a:blip>
          <a:srcRect/>
          <a:stretch/>
        </p:blipFill>
        <p:spPr>
          <a:xfrm>
            <a:off x="3086723" y="2341125"/>
            <a:ext cx="2901000" cy="2175750"/>
          </a:xfrm>
          <a:prstGeom prst="rect">
            <a:avLst/>
          </a:prstGeom>
          <a:noFill/>
          <a:ln>
            <a:noFill/>
          </a:ln>
        </p:spPr>
      </p:pic>
      <p:pic>
        <p:nvPicPr>
          <p:cNvPr id="461" name="Google Shape;461;p68"/>
          <p:cNvPicPr preferRelativeResize="0"/>
          <p:nvPr/>
        </p:nvPicPr>
        <p:blipFill rotWithShape="1">
          <a:blip r:embed="rId5">
            <a:alphaModFix/>
          </a:blip>
          <a:srcRect/>
          <a:stretch/>
        </p:blipFill>
        <p:spPr>
          <a:xfrm>
            <a:off x="6255744" y="1813245"/>
            <a:ext cx="2729477" cy="3589265"/>
          </a:xfrm>
          <a:prstGeom prst="rect">
            <a:avLst/>
          </a:prstGeom>
          <a:noFill/>
          <a:ln>
            <a:noFill/>
          </a:ln>
        </p:spPr>
      </p:pic>
      <p:sp>
        <p:nvSpPr>
          <p:cNvPr id="462" name="Google Shape;462;p68"/>
          <p:cNvSpPr txBox="1"/>
          <p:nvPr/>
        </p:nvSpPr>
        <p:spPr>
          <a:xfrm>
            <a:off x="3086723" y="292301"/>
            <a:ext cx="2901000" cy="1490700"/>
          </a:xfrm>
          <a:prstGeom prst="rect">
            <a:avLst/>
          </a:prstGeom>
          <a:noFill/>
          <a:ln>
            <a:noFill/>
          </a:ln>
        </p:spPr>
        <p:txBody>
          <a:bodyPr spcFirstLastPara="1" wrap="square" lIns="91425" tIns="91425" rIns="91425" bIns="91425" anchor="t" anchorCtr="0">
            <a:noAutofit/>
          </a:bodyPr>
          <a:lstStyle/>
          <a:p>
            <a:pPr marL="0" marR="0" lvl="0" indent="0" algn="l" rtl="0">
              <a:lnSpc>
                <a:spcPct val="110000"/>
              </a:lnSpc>
              <a:spcBef>
                <a:spcPts val="0"/>
              </a:spcBef>
              <a:spcAft>
                <a:spcPts val="0"/>
              </a:spcAft>
              <a:buClr>
                <a:srgbClr val="3D85C6"/>
              </a:buClr>
              <a:buSzPts val="3600"/>
              <a:buFont typeface="Arial"/>
              <a:buNone/>
            </a:pPr>
            <a:r>
              <a:rPr lang="en-US" sz="3600" b="1">
                <a:solidFill>
                  <a:srgbClr val="3D85C6"/>
                </a:solidFill>
                <a:latin typeface="Franklin Gothic"/>
                <a:ea typeface="Franklin Gothic"/>
                <a:cs typeface="Franklin Gothic"/>
                <a:sym typeface="Franklin Gothic"/>
              </a:rPr>
              <a:t>  </a:t>
            </a:r>
            <a:r>
              <a:rPr lang="en-US" sz="4000" b="1">
                <a:solidFill>
                  <a:srgbClr val="3D85C6"/>
                </a:solidFill>
                <a:latin typeface="Arial"/>
                <a:ea typeface="Arial"/>
                <a:cs typeface="Arial"/>
                <a:sym typeface="Arial"/>
              </a:rPr>
              <a:t>B</a:t>
            </a:r>
            <a:r>
              <a:rPr lang="en-US" sz="4000" b="1">
                <a:solidFill>
                  <a:schemeClr val="dk1"/>
                </a:solidFill>
                <a:latin typeface="Arial"/>
                <a:ea typeface="Arial"/>
                <a:cs typeface="Arial"/>
                <a:sym typeface="Arial"/>
              </a:rPr>
              <a:t>NN</a:t>
            </a:r>
            <a:endParaRPr sz="4000" b="1">
              <a:solidFill>
                <a:schemeClr val="dk1"/>
              </a:solidFill>
              <a:latin typeface="Arial"/>
              <a:ea typeface="Arial"/>
              <a:cs typeface="Arial"/>
              <a:sym typeface="Arial"/>
            </a:endParaRPr>
          </a:p>
          <a:p>
            <a:pPr marL="0" marR="0" lvl="0" indent="0" algn="l" rtl="0">
              <a:lnSpc>
                <a:spcPct val="110000"/>
              </a:lnSpc>
              <a:spcBef>
                <a:spcPts val="0"/>
              </a:spcBef>
              <a:spcAft>
                <a:spcPts val="0"/>
              </a:spcAft>
              <a:buClr>
                <a:schemeClr val="dk1"/>
              </a:buClr>
              <a:buSzPts val="4000"/>
              <a:buFont typeface="Arial"/>
              <a:buNone/>
            </a:pPr>
            <a:r>
              <a:rPr lang="en-US" sz="4000" b="1">
                <a:solidFill>
                  <a:schemeClr val="dk1"/>
                </a:solidFill>
                <a:latin typeface="Arial"/>
                <a:ea typeface="Arial"/>
                <a:cs typeface="Arial"/>
                <a:sym typeface="Arial"/>
              </a:rPr>
              <a:t>Bloomberg</a:t>
            </a:r>
            <a:endParaRPr sz="4000" b="1">
              <a:solidFill>
                <a:schemeClr val="dk1"/>
              </a:solidFill>
              <a:latin typeface="Arial"/>
              <a:ea typeface="Arial"/>
              <a:cs typeface="Arial"/>
              <a:sym typeface="Arial"/>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232615" y="4200672"/>
            <a:ext cx="8675129" cy="1726321"/>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923" dirty="0">
              <a:latin typeface="Canaccord Effra Light" panose="020B0403020203020204" pitchFamily="34" charset="0"/>
            </a:endParaRPr>
          </a:p>
        </p:txBody>
      </p:sp>
      <p:sp>
        <p:nvSpPr>
          <p:cNvPr id="28" name="Content Placeholder 27">
            <a:extLst>
              <a:ext uri="{FF2B5EF4-FFF2-40B4-BE49-F238E27FC236}">
                <a16:creationId xmlns:a16="http://schemas.microsoft.com/office/drawing/2014/main" id="{B0446025-C9D5-40FD-ADC2-80C959A7CC1A}"/>
              </a:ext>
            </a:extLst>
          </p:cNvPr>
          <p:cNvSpPr>
            <a:spLocks noGrp="1"/>
          </p:cNvSpPr>
          <p:nvPr>
            <p:ph sz="half" idx="1"/>
          </p:nvPr>
        </p:nvSpPr>
        <p:spPr/>
        <p:txBody>
          <a:bodyPr/>
          <a:lstStyle/>
          <a:p>
            <a:r>
              <a:rPr lang="en-GB" dirty="0">
                <a:solidFill>
                  <a:schemeClr val="bg2"/>
                </a:solidFill>
              </a:rPr>
              <a:t>Overview</a:t>
            </a:r>
          </a:p>
          <a:p>
            <a:pPr lvl="2">
              <a:buSzPct val="100000"/>
              <a:buFont typeface="Arial" panose="020B0604020202020204" pitchFamily="34" charset="0"/>
              <a:buChar char="•"/>
            </a:pPr>
            <a:r>
              <a:rPr lang="en-GB" dirty="0"/>
              <a:t>Strong balance sheet of C$575.6 million working capital</a:t>
            </a:r>
            <a:r>
              <a:rPr lang="en-GB" baseline="30000" dirty="0"/>
              <a:t>1</a:t>
            </a:r>
          </a:p>
          <a:p>
            <a:pPr lvl="2">
              <a:buSzPct val="100000"/>
              <a:buFont typeface="Arial" panose="020B0604020202020204" pitchFamily="34" charset="0"/>
              <a:buChar char="•"/>
            </a:pPr>
            <a:r>
              <a:rPr lang="en-GB" dirty="0"/>
              <a:t>C$61.3 billion in client assets under management and administration</a:t>
            </a:r>
            <a:r>
              <a:rPr lang="en-GB" baseline="30000" dirty="0"/>
              <a:t>1</a:t>
            </a:r>
            <a:r>
              <a:rPr lang="en-GB" dirty="0"/>
              <a:t> at the end of Q4/18</a:t>
            </a:r>
          </a:p>
          <a:p>
            <a:pPr lvl="2">
              <a:buSzPct val="100000"/>
              <a:buFont typeface="Arial" panose="020B0604020202020204" pitchFamily="34" charset="0"/>
              <a:buChar char="•"/>
            </a:pPr>
            <a:r>
              <a:rPr lang="en-GB" dirty="0"/>
              <a:t>Comprehensive coverage of the major growth equity buyers – regardless of geography</a:t>
            </a:r>
          </a:p>
          <a:p>
            <a:pPr lvl="2">
              <a:buSzPct val="100000"/>
              <a:buFont typeface="Arial" panose="020B0604020202020204" pitchFamily="34" charset="0"/>
              <a:buChar char="•"/>
            </a:pPr>
            <a:r>
              <a:rPr lang="en-GB" dirty="0"/>
              <a:t>Operations in Canada, the US, the UK &amp; Europe, the Middle East and Asia Pacific and capabilities to list companies on 10 stock exchanges worldwide</a:t>
            </a:r>
          </a:p>
          <a:p>
            <a:pPr lvl="2">
              <a:buSzPct val="100000"/>
              <a:buFont typeface="Arial" panose="020B0604020202020204" pitchFamily="34" charset="0"/>
              <a:buChar char="•"/>
            </a:pPr>
            <a:r>
              <a:rPr lang="en-GB" dirty="0"/>
              <a:t>Committed to further development in key markets and sectors successfully acquired and integrated six companies in the last ten years</a:t>
            </a:r>
          </a:p>
        </p:txBody>
      </p:sp>
      <p:sp>
        <p:nvSpPr>
          <p:cNvPr id="29" name="Content Placeholder 28">
            <a:extLst>
              <a:ext uri="{FF2B5EF4-FFF2-40B4-BE49-F238E27FC236}">
                <a16:creationId xmlns:a16="http://schemas.microsoft.com/office/drawing/2014/main" id="{F93C7D2D-EF94-40DC-83BC-B6C920742585}"/>
              </a:ext>
            </a:extLst>
          </p:cNvPr>
          <p:cNvSpPr>
            <a:spLocks noGrp="1"/>
          </p:cNvSpPr>
          <p:nvPr>
            <p:ph sz="half" idx="2"/>
          </p:nvPr>
        </p:nvSpPr>
        <p:spPr>
          <a:xfrm>
            <a:off x="4901538" y="1559769"/>
            <a:ext cx="1849101" cy="553009"/>
          </a:xfrm>
        </p:spPr>
        <p:txBody>
          <a:bodyPr vert="horz" lIns="0" tIns="0" rIns="84406" bIns="42203" rtlCol="0">
            <a:noAutofit/>
          </a:bodyPr>
          <a:lstStyle/>
          <a:p>
            <a:r>
              <a:rPr lang="en-GB" dirty="0">
                <a:solidFill>
                  <a:schemeClr val="bg2"/>
                </a:solidFill>
              </a:rPr>
              <a:t>Global presence</a:t>
            </a:r>
          </a:p>
        </p:txBody>
      </p:sp>
      <p:sp>
        <p:nvSpPr>
          <p:cNvPr id="2" name="Title 1"/>
          <p:cNvSpPr>
            <a:spLocks noGrp="1"/>
          </p:cNvSpPr>
          <p:nvPr>
            <p:ph type="title"/>
          </p:nvPr>
        </p:nvSpPr>
        <p:spPr/>
        <p:txBody>
          <a:bodyPr/>
          <a:lstStyle/>
          <a:p>
            <a:r>
              <a:rPr lang="en-GB" dirty="0"/>
              <a:t>Overview of Canaccord Genuity Group Inc.</a:t>
            </a:r>
          </a:p>
        </p:txBody>
      </p:sp>
      <p:sp>
        <p:nvSpPr>
          <p:cNvPr id="363" name="Text Placeholder 3"/>
          <p:cNvSpPr>
            <a:spLocks noGrp="1"/>
          </p:cNvSpPr>
          <p:nvPr>
            <p:ph type="body" sz="quarter" idx="13"/>
          </p:nvPr>
        </p:nvSpPr>
        <p:spPr>
          <a:xfrm>
            <a:off x="332308" y="727200"/>
            <a:ext cx="8596800" cy="486000"/>
          </a:xfrm>
        </p:spPr>
        <p:txBody>
          <a:bodyPr/>
          <a:lstStyle/>
          <a:p>
            <a:r>
              <a:rPr lang="en-US" dirty="0">
                <a:solidFill>
                  <a:schemeClr val="bg2"/>
                </a:solidFill>
              </a:rPr>
              <a:t>A </a:t>
            </a:r>
            <a:r>
              <a:rPr lang="en-GB" dirty="0">
                <a:solidFill>
                  <a:schemeClr val="bg2"/>
                </a:solidFill>
              </a:rPr>
              <a:t>leading independent financial services firm</a:t>
            </a:r>
            <a:r>
              <a:rPr lang="en-US" dirty="0">
                <a:solidFill>
                  <a:schemeClr val="bg2"/>
                </a:solidFill>
              </a:rPr>
              <a:t> with a global presence</a:t>
            </a:r>
          </a:p>
        </p:txBody>
      </p:sp>
      <p:sp>
        <p:nvSpPr>
          <p:cNvPr id="4" name="Slide Number Placeholder 3"/>
          <p:cNvSpPr>
            <a:spLocks noGrp="1"/>
          </p:cNvSpPr>
          <p:nvPr>
            <p:ph type="sldNum" sz="quarter" idx="12"/>
          </p:nvPr>
        </p:nvSpPr>
        <p:spPr/>
        <p:txBody>
          <a:bodyPr/>
          <a:lstStyle/>
          <a:p>
            <a:r>
              <a:rPr lang="en-GB" dirty="0">
                <a:latin typeface="Canaccord Effra Light" panose="020B0403020203020204" pitchFamily="34" charset="0"/>
              </a:rPr>
              <a:t>Page </a:t>
            </a:r>
            <a:fld id="{AC40D300-7E6C-4A5E-95BD-6609AC2BB9E9}" type="slidenum">
              <a:rPr lang="en-GB" smtClean="0">
                <a:latin typeface="Canaccord Effra Light" panose="020B0403020203020204" pitchFamily="34" charset="0"/>
              </a:rPr>
              <a:pPr/>
              <a:t>7</a:t>
            </a:fld>
            <a:endParaRPr lang="en-GB" dirty="0">
              <a:latin typeface="Canaccord Effra Light" panose="020B0403020203020204" pitchFamily="34" charset="0"/>
            </a:endParaRPr>
          </a:p>
        </p:txBody>
      </p:sp>
      <p:sp>
        <p:nvSpPr>
          <p:cNvPr id="707" name="Text Box 137"/>
          <p:cNvSpPr txBox="1">
            <a:spLocks noChangeArrowheads="1"/>
          </p:cNvSpPr>
          <p:nvPr/>
        </p:nvSpPr>
        <p:spPr bwMode="auto">
          <a:xfrm>
            <a:off x="232615" y="5988581"/>
            <a:ext cx="3367463" cy="284437"/>
          </a:xfrm>
          <a:prstGeom prst="rect">
            <a:avLst/>
          </a:prstGeom>
          <a:noFill/>
          <a:ln w="9525">
            <a:noFill/>
            <a:miter lim="800000"/>
            <a:headEnd/>
            <a:tailEnd/>
          </a:ln>
        </p:spPr>
        <p:txBody>
          <a:bodyPr wrap="square" lIns="0" tIns="0" rIns="0" bIns="0" anchor="t" anchorCtr="0">
            <a:spAutoFit/>
          </a:bodyPr>
          <a:lstStyle/>
          <a:p>
            <a:pPr>
              <a:lnSpc>
                <a:spcPct val="100000"/>
              </a:lnSpc>
              <a:spcBef>
                <a:spcPts val="0"/>
              </a:spcBef>
              <a:spcAft>
                <a:spcPts val="0"/>
              </a:spcAft>
              <a:buClr>
                <a:srgbClr val="375F7D"/>
              </a:buClr>
              <a:tabLst>
                <a:tab pos="165593" algn="l"/>
              </a:tabLst>
            </a:pPr>
            <a:r>
              <a:rPr lang="en-GB" sz="462" dirty="0">
                <a:latin typeface="Canaccord Effra Light" panose="020B0403020203020204" pitchFamily="34" charset="0"/>
              </a:rPr>
              <a:t>Note:	All dollar amounts are stated in Canadian dollars unless otherwise indicated</a:t>
            </a:r>
          </a:p>
          <a:p>
            <a:pPr>
              <a:lnSpc>
                <a:spcPct val="100000"/>
              </a:lnSpc>
              <a:spcBef>
                <a:spcPts val="0"/>
              </a:spcBef>
              <a:spcAft>
                <a:spcPts val="0"/>
              </a:spcAft>
              <a:buClr>
                <a:srgbClr val="375F7D"/>
              </a:buClr>
              <a:tabLst>
                <a:tab pos="165593" algn="l"/>
              </a:tabLst>
            </a:pPr>
            <a:r>
              <a:rPr lang="en-US" sz="462" dirty="0">
                <a:latin typeface="Canaccord Effra Light" panose="020B0403020203020204" pitchFamily="34" charset="0"/>
              </a:rPr>
              <a:t>1.	As at 28 June 2018.</a:t>
            </a:r>
          </a:p>
          <a:p>
            <a:pPr>
              <a:lnSpc>
                <a:spcPct val="100000"/>
              </a:lnSpc>
              <a:spcBef>
                <a:spcPts val="0"/>
              </a:spcBef>
              <a:spcAft>
                <a:spcPts val="0"/>
              </a:spcAft>
              <a:buClr>
                <a:srgbClr val="375F7D"/>
              </a:buClr>
              <a:tabLst>
                <a:tab pos="165593" algn="l"/>
              </a:tabLst>
            </a:pPr>
            <a:r>
              <a:rPr lang="en-US" sz="462" dirty="0">
                <a:latin typeface="Canaccord Effra Light" panose="020B0403020203020204" pitchFamily="34" charset="0"/>
              </a:rPr>
              <a:t>2.	As at 24 September 2018.</a:t>
            </a:r>
          </a:p>
          <a:p>
            <a:pPr>
              <a:lnSpc>
                <a:spcPct val="100000"/>
              </a:lnSpc>
              <a:spcBef>
                <a:spcPts val="0"/>
              </a:spcBef>
              <a:spcAft>
                <a:spcPts val="0"/>
              </a:spcAft>
              <a:buClr>
                <a:srgbClr val="375F7D"/>
              </a:buClr>
              <a:tabLst>
                <a:tab pos="165593" algn="l"/>
              </a:tabLst>
            </a:pPr>
            <a:r>
              <a:rPr lang="en-GB" sz="462" dirty="0">
                <a:latin typeface="Canaccord Effra Light" panose="020B0403020203020204" pitchFamily="34" charset="0"/>
              </a:rPr>
              <a:t>3.	Company information </a:t>
            </a:r>
            <a:r>
              <a:rPr lang="en-US" sz="462" dirty="0">
                <a:latin typeface="Canaccord Effra Light" panose="020B0403020203020204" pitchFamily="34" charset="0"/>
              </a:rPr>
              <a:t>as at </a:t>
            </a:r>
            <a:r>
              <a:rPr lang="en-US" sz="462" dirty="0">
                <a:solidFill>
                  <a:schemeClr val="tx1">
                    <a:lumMod val="50000"/>
                  </a:schemeClr>
                </a:solidFill>
                <a:latin typeface="Canaccord Effra Light" panose="020B0403020203020204" pitchFamily="34" charset="0"/>
              </a:rPr>
              <a:t>31 March 2018</a:t>
            </a:r>
            <a:r>
              <a:rPr lang="en-GB" sz="462" dirty="0">
                <a:latin typeface="Canaccord Effra Light" panose="020B0403020203020204" pitchFamily="34" charset="0"/>
              </a:rPr>
              <a:t>. Equity offerings &gt;$1.5m</a:t>
            </a:r>
          </a:p>
        </p:txBody>
      </p:sp>
      <p:sp>
        <p:nvSpPr>
          <p:cNvPr id="370" name="Text Box 95"/>
          <p:cNvSpPr txBox="1">
            <a:spLocks noChangeArrowheads="1"/>
          </p:cNvSpPr>
          <p:nvPr/>
        </p:nvSpPr>
        <p:spPr bwMode="auto">
          <a:xfrm>
            <a:off x="4908792" y="1726450"/>
            <a:ext cx="2842329" cy="7886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0" tIns="0" bIns="0">
            <a:spAutoFit/>
          </a:bodyPr>
          <a:lstStyle>
            <a:lvl1pPr marL="173038" indent="-173038" eaLnBrk="0" hangingPunct="0">
              <a:defRPr>
                <a:solidFill>
                  <a:srgbClr val="000000"/>
                </a:solidFill>
                <a:latin typeface="Franklin Gothic Book" pitchFamily="34" charset="0"/>
                <a:ea typeface="ＭＳ Ｐゴシック" pitchFamily="34" charset="-128"/>
              </a:defRPr>
            </a:lvl1pPr>
            <a:lvl2pPr marL="742950" indent="-285750" eaLnBrk="0" hangingPunct="0">
              <a:defRPr>
                <a:solidFill>
                  <a:srgbClr val="000000"/>
                </a:solidFill>
                <a:latin typeface="Franklin Gothic Book" pitchFamily="34" charset="0"/>
                <a:ea typeface="ＭＳ Ｐゴシック" pitchFamily="34" charset="-128"/>
              </a:defRPr>
            </a:lvl2pPr>
            <a:lvl3pPr marL="1143000" indent="-228600" eaLnBrk="0" hangingPunct="0">
              <a:defRPr>
                <a:solidFill>
                  <a:srgbClr val="000000"/>
                </a:solidFill>
                <a:latin typeface="Franklin Gothic Book" pitchFamily="34" charset="0"/>
                <a:ea typeface="ＭＳ Ｐゴシック" pitchFamily="34" charset="-128"/>
              </a:defRPr>
            </a:lvl3pPr>
            <a:lvl4pPr marL="1600200" indent="-228600" eaLnBrk="0" hangingPunct="0">
              <a:defRPr>
                <a:solidFill>
                  <a:srgbClr val="000000"/>
                </a:solidFill>
                <a:latin typeface="Franklin Gothic Book" pitchFamily="34" charset="0"/>
                <a:ea typeface="ＭＳ Ｐゴシック" pitchFamily="34" charset="-128"/>
              </a:defRPr>
            </a:lvl4pPr>
            <a:lvl5pPr marL="2057400" indent="-228600" eaLnBrk="0" hangingPunct="0">
              <a:defRPr>
                <a:solidFill>
                  <a:srgbClr val="000000"/>
                </a:solidFill>
                <a:latin typeface="Franklin Gothic Book" pitchFamily="34" charset="0"/>
                <a:ea typeface="ＭＳ Ｐゴシック" pitchFamily="34" charset="-128"/>
              </a:defRPr>
            </a:lvl5pPr>
            <a:lvl6pPr marL="2514600" indent="-228600" algn="ctr" eaLnBrk="0" fontAlgn="base" hangingPunct="0">
              <a:spcBef>
                <a:spcPct val="20000"/>
              </a:spcBef>
              <a:spcAft>
                <a:spcPct val="0"/>
              </a:spcAft>
              <a:buClr>
                <a:srgbClr val="5C869E"/>
              </a:buClr>
              <a:defRPr>
                <a:solidFill>
                  <a:srgbClr val="000000"/>
                </a:solidFill>
                <a:latin typeface="Franklin Gothic Book" pitchFamily="34" charset="0"/>
                <a:ea typeface="ＭＳ Ｐゴシック" pitchFamily="34" charset="-128"/>
              </a:defRPr>
            </a:lvl6pPr>
            <a:lvl7pPr marL="2971800" indent="-228600" algn="ctr" eaLnBrk="0" fontAlgn="base" hangingPunct="0">
              <a:spcBef>
                <a:spcPct val="20000"/>
              </a:spcBef>
              <a:spcAft>
                <a:spcPct val="0"/>
              </a:spcAft>
              <a:buClr>
                <a:srgbClr val="5C869E"/>
              </a:buClr>
              <a:defRPr>
                <a:solidFill>
                  <a:srgbClr val="000000"/>
                </a:solidFill>
                <a:latin typeface="Franklin Gothic Book" pitchFamily="34" charset="0"/>
                <a:ea typeface="ＭＳ Ｐゴシック" pitchFamily="34" charset="-128"/>
              </a:defRPr>
            </a:lvl7pPr>
            <a:lvl8pPr marL="3429000" indent="-228600" algn="ctr" eaLnBrk="0" fontAlgn="base" hangingPunct="0">
              <a:spcBef>
                <a:spcPct val="20000"/>
              </a:spcBef>
              <a:spcAft>
                <a:spcPct val="0"/>
              </a:spcAft>
              <a:buClr>
                <a:srgbClr val="5C869E"/>
              </a:buClr>
              <a:defRPr>
                <a:solidFill>
                  <a:srgbClr val="000000"/>
                </a:solidFill>
                <a:latin typeface="Franklin Gothic Book" pitchFamily="34" charset="0"/>
                <a:ea typeface="ＭＳ Ｐゴシック" pitchFamily="34" charset="-128"/>
              </a:defRPr>
            </a:lvl8pPr>
            <a:lvl9pPr marL="3886200" indent="-228600" algn="ctr" eaLnBrk="0" fontAlgn="base" hangingPunct="0">
              <a:spcBef>
                <a:spcPct val="20000"/>
              </a:spcBef>
              <a:spcAft>
                <a:spcPct val="0"/>
              </a:spcAft>
              <a:buClr>
                <a:srgbClr val="5C869E"/>
              </a:buClr>
              <a:defRPr>
                <a:solidFill>
                  <a:srgbClr val="000000"/>
                </a:solidFill>
                <a:latin typeface="Franklin Gothic Book" pitchFamily="34" charset="0"/>
                <a:ea typeface="ＭＳ Ｐゴシック" pitchFamily="34" charset="-128"/>
              </a:defRPr>
            </a:lvl9pPr>
          </a:lstStyle>
          <a:p>
            <a:pPr marL="0" indent="0" eaLnBrk="1" hangingPunct="1">
              <a:lnSpc>
                <a:spcPct val="90000"/>
              </a:lnSpc>
              <a:spcBef>
                <a:spcPct val="0"/>
              </a:spcBef>
            </a:pPr>
            <a:r>
              <a:rPr lang="en-GB" sz="554" dirty="0">
                <a:solidFill>
                  <a:schemeClr val="tx1"/>
                </a:solidFill>
                <a:latin typeface="Canaccord Effra Light" panose="020B0403020203020204" pitchFamily="34" charset="0"/>
              </a:rPr>
              <a:t>Smaller locations not shown</a:t>
            </a:r>
            <a:endParaRPr lang="en-US" sz="554" dirty="0">
              <a:solidFill>
                <a:schemeClr val="tx1"/>
              </a:solidFill>
              <a:latin typeface="Canaccord Effra Light" panose="020B0403020203020204" pitchFamily="34" charset="0"/>
            </a:endParaRPr>
          </a:p>
        </p:txBody>
      </p:sp>
      <p:sp>
        <p:nvSpPr>
          <p:cNvPr id="346" name="Content Placeholder 5"/>
          <p:cNvSpPr txBox="1">
            <a:spLocks/>
          </p:cNvSpPr>
          <p:nvPr/>
        </p:nvSpPr>
        <p:spPr>
          <a:xfrm>
            <a:off x="224201" y="4200672"/>
            <a:ext cx="2046360" cy="1726321"/>
          </a:xfrm>
          <a:prstGeom prst="rect">
            <a:avLst/>
          </a:prstGeom>
          <a:noFill/>
        </p:spPr>
        <p:txBody>
          <a:bodyPr vert="horz" lIns="83077" tIns="43200" rIns="84406" bIns="42203" rtlCol="0">
            <a:noAutofit/>
          </a:bodyPr>
          <a:lstStyle>
            <a:lvl1pPr indent="0">
              <a:lnSpc>
                <a:spcPct val="100000"/>
              </a:lnSpc>
              <a:spcAft>
                <a:spcPts val="300"/>
              </a:spcAft>
              <a:defRPr sz="1100" b="0">
                <a:solidFill>
                  <a:schemeClr val="accent1"/>
                </a:solidFill>
              </a:defRPr>
            </a:lvl1pPr>
            <a:lvl2pPr marL="0" indent="0">
              <a:lnSpc>
                <a:spcPct val="100000"/>
              </a:lnSpc>
              <a:buFont typeface="Arial" pitchFamily="34" charset="0"/>
              <a:buNone/>
            </a:lvl2pPr>
            <a:lvl3pPr marL="182563" indent="-182563">
              <a:lnSpc>
                <a:spcPct val="100000"/>
              </a:lnSpc>
              <a:buSzPct val="65000"/>
              <a:buFont typeface="Wingdings" pitchFamily="2" charset="2"/>
              <a:buChar char="l"/>
            </a:lvl3pPr>
            <a:lvl4pPr marL="357188" indent="-174625">
              <a:lnSpc>
                <a:spcPct val="100000"/>
              </a:lnSpc>
              <a:buFont typeface="Symbol" pitchFamily="18" charset="2"/>
              <a:buChar char="-"/>
              <a:tabLst/>
            </a:lvl4pPr>
            <a:lvl5pPr marL="539750" indent="-182563">
              <a:lnSpc>
                <a:spcPct val="100000"/>
              </a:lnSpc>
              <a:spcBef>
                <a:spcPts val="0"/>
              </a:spcBef>
              <a:spcAft>
                <a:spcPts val="300"/>
              </a:spcAft>
              <a:buSzPct val="65000"/>
              <a:buFont typeface="Wingdings" pitchFamily="2" charset="2"/>
              <a:buChar char="l"/>
            </a:lvl5pPr>
            <a:lvl6pPr marL="714375" indent="-174625">
              <a:lnSpc>
                <a:spcPct val="100000"/>
              </a:lnSpc>
              <a:spcBef>
                <a:spcPts val="0"/>
              </a:spcBef>
              <a:spcAft>
                <a:spcPts val="300"/>
              </a:spcAft>
              <a:buSzPct val="100000"/>
              <a:buFont typeface="Symbol" pitchFamily="18" charset="2"/>
              <a:buChar char="-"/>
            </a:lvl6pPr>
            <a:lvl7pPr marL="898525" indent="-184150">
              <a:lnSpc>
                <a:spcPct val="105000"/>
              </a:lnSpc>
              <a:spcBef>
                <a:spcPts val="0"/>
              </a:spcBef>
              <a:spcAft>
                <a:spcPts val="242"/>
              </a:spcAft>
              <a:buClr>
                <a:schemeClr val="accent1"/>
              </a:buClr>
              <a:buSzPct val="65000"/>
              <a:buFont typeface="Wingdings" pitchFamily="2" charset="2"/>
              <a:buChar char="l"/>
              <a:defRPr sz="1800" baseline="0"/>
            </a:lvl7pPr>
            <a:lvl8pPr marL="3429000">
              <a:defRPr sz="1800"/>
            </a:lvl8pPr>
            <a:lvl9pPr>
              <a:defRPr sz="1800"/>
            </a:lvl9pPr>
          </a:lstStyle>
          <a:p>
            <a:r>
              <a:rPr lang="en-GB" sz="1015" dirty="0">
                <a:solidFill>
                  <a:schemeClr val="bg2"/>
                </a:solidFill>
                <a:latin typeface="Canaccord Effra Light" panose="020B0403020203020204" pitchFamily="34" charset="0"/>
              </a:rPr>
              <a:t>Investment Banking</a:t>
            </a:r>
          </a:p>
          <a:p>
            <a:pPr lvl="2">
              <a:buSzPct val="100000"/>
              <a:buFont typeface="Arial" panose="020B0604020202020204" pitchFamily="34" charset="0"/>
              <a:buChar char="•"/>
            </a:pPr>
            <a:r>
              <a:rPr lang="en-US" sz="923" dirty="0">
                <a:latin typeface="Canaccord Effra Light" panose="020B0403020203020204" pitchFamily="34" charset="0"/>
              </a:rPr>
              <a:t>193 </a:t>
            </a:r>
            <a:r>
              <a:rPr lang="en-GB" sz="923" dirty="0">
                <a:latin typeface="Canaccord Effra Light" panose="020B0403020203020204" pitchFamily="34" charset="0"/>
              </a:rPr>
              <a:t>investment bankers globally</a:t>
            </a:r>
            <a:r>
              <a:rPr lang="en-US" sz="923" baseline="30000" dirty="0">
                <a:latin typeface="Canaccord Effra Light" panose="020B0403020203020204" pitchFamily="34" charset="0"/>
              </a:rPr>
              <a:t>2</a:t>
            </a:r>
            <a:endParaRPr lang="en-GB" sz="923" baseline="30000" dirty="0">
              <a:latin typeface="Canaccord Effra Light" panose="020B0403020203020204" pitchFamily="34" charset="0"/>
            </a:endParaRPr>
          </a:p>
          <a:p>
            <a:pPr lvl="2">
              <a:buSzPct val="100000"/>
              <a:buFont typeface="Arial" panose="020B0604020202020204" pitchFamily="34" charset="0"/>
              <a:buChar char="•"/>
            </a:pPr>
            <a:r>
              <a:rPr lang="en-US" sz="923" dirty="0">
                <a:latin typeface="Canaccord Effra Light" panose="020B0403020203020204" pitchFamily="34" charset="0"/>
              </a:rPr>
              <a:t>FY2018: Led and participated in </a:t>
            </a:r>
            <a:br>
              <a:rPr lang="en-US" sz="923" dirty="0">
                <a:latin typeface="Canaccord Effra Light" panose="020B0403020203020204" pitchFamily="34" charset="0"/>
              </a:rPr>
            </a:br>
            <a:r>
              <a:rPr lang="en-US" sz="923" dirty="0">
                <a:latin typeface="Canaccord Effra Light" panose="020B0403020203020204" pitchFamily="34" charset="0"/>
              </a:rPr>
              <a:t>455 transactions, raising over </a:t>
            </a:r>
            <a:br>
              <a:rPr lang="en-US" sz="923" dirty="0">
                <a:latin typeface="Canaccord Effra Light" panose="020B0403020203020204" pitchFamily="34" charset="0"/>
              </a:rPr>
            </a:br>
            <a:r>
              <a:rPr lang="en-US" sz="923" dirty="0">
                <a:latin typeface="Canaccord Effra Light" panose="020B0403020203020204" pitchFamily="34" charset="0"/>
              </a:rPr>
              <a:t>C$34.5 billion for clients</a:t>
            </a:r>
            <a:r>
              <a:rPr lang="en-US" sz="923" baseline="30000" dirty="0">
                <a:latin typeface="Canaccord Effra Light" panose="020B0403020203020204" pitchFamily="34" charset="0"/>
              </a:rPr>
              <a:t>3</a:t>
            </a:r>
          </a:p>
        </p:txBody>
      </p:sp>
      <p:sp>
        <p:nvSpPr>
          <p:cNvPr id="347" name="Content Placeholder 6"/>
          <p:cNvSpPr txBox="1">
            <a:spLocks/>
          </p:cNvSpPr>
          <p:nvPr/>
        </p:nvSpPr>
        <p:spPr>
          <a:xfrm>
            <a:off x="2268638" y="4200672"/>
            <a:ext cx="2046360" cy="1726321"/>
          </a:xfrm>
          <a:prstGeom prst="rect">
            <a:avLst/>
          </a:prstGeom>
          <a:noFill/>
        </p:spPr>
        <p:txBody>
          <a:bodyPr vert="horz" lIns="83077" tIns="43200" rIns="84406" bIns="42203" rtlCol="0">
            <a:noAutofit/>
          </a:bodyPr>
          <a:lstStyle>
            <a:defPPr>
              <a:defRPr lang="en-US"/>
            </a:defPPr>
            <a:lvl1pPr indent="0">
              <a:lnSpc>
                <a:spcPct val="100000"/>
              </a:lnSpc>
              <a:spcAft>
                <a:spcPts val="300"/>
              </a:spcAft>
              <a:defRPr sz="1100" b="0">
                <a:solidFill>
                  <a:schemeClr val="accent1"/>
                </a:solidFill>
              </a:defRPr>
            </a:lvl1pPr>
            <a:lvl2pPr marL="0" indent="0">
              <a:lnSpc>
                <a:spcPct val="100000"/>
              </a:lnSpc>
              <a:buFont typeface="Arial" pitchFamily="34" charset="0"/>
              <a:buNone/>
            </a:lvl2pPr>
            <a:lvl3pPr marL="182563" indent="-182563">
              <a:lnSpc>
                <a:spcPct val="100000"/>
              </a:lnSpc>
              <a:buSzPct val="65000"/>
              <a:buFont typeface="Wingdings" pitchFamily="2" charset="2"/>
              <a:buChar char="l"/>
            </a:lvl3pPr>
            <a:lvl4pPr marL="357188" indent="-174625">
              <a:lnSpc>
                <a:spcPct val="100000"/>
              </a:lnSpc>
              <a:buFont typeface="Symbol" pitchFamily="18" charset="2"/>
              <a:buChar char="-"/>
              <a:tabLst/>
            </a:lvl4pPr>
            <a:lvl5pPr marL="539750" indent="-182563">
              <a:lnSpc>
                <a:spcPct val="100000"/>
              </a:lnSpc>
              <a:spcBef>
                <a:spcPts val="0"/>
              </a:spcBef>
              <a:spcAft>
                <a:spcPts val="300"/>
              </a:spcAft>
              <a:buSzPct val="65000"/>
              <a:buFont typeface="Wingdings" pitchFamily="2" charset="2"/>
              <a:buChar char="l"/>
            </a:lvl5pPr>
            <a:lvl6pPr marL="714375" indent="-174625">
              <a:lnSpc>
                <a:spcPct val="100000"/>
              </a:lnSpc>
              <a:spcBef>
                <a:spcPts val="0"/>
              </a:spcBef>
              <a:spcAft>
                <a:spcPts val="300"/>
              </a:spcAft>
              <a:buSzPct val="100000"/>
              <a:buFont typeface="Symbol" pitchFamily="18" charset="2"/>
              <a:buChar char="-"/>
            </a:lvl6pPr>
            <a:lvl7pPr marL="898525" indent="-184150">
              <a:lnSpc>
                <a:spcPct val="105000"/>
              </a:lnSpc>
              <a:spcBef>
                <a:spcPts val="0"/>
              </a:spcBef>
              <a:spcAft>
                <a:spcPts val="242"/>
              </a:spcAft>
              <a:buClr>
                <a:schemeClr val="accent1"/>
              </a:buClr>
              <a:buSzPct val="65000"/>
              <a:buFont typeface="Wingdings" pitchFamily="2" charset="2"/>
              <a:buChar char="l"/>
              <a:defRPr sz="1800" baseline="0"/>
            </a:lvl7pPr>
            <a:lvl8pPr marL="3429000">
              <a:defRPr sz="1800"/>
            </a:lvl8pPr>
            <a:lvl9pPr>
              <a:defRPr sz="1800"/>
            </a:lvl9pPr>
          </a:lstStyle>
          <a:p>
            <a:r>
              <a:rPr lang="en-GB" sz="1015" dirty="0">
                <a:solidFill>
                  <a:schemeClr val="bg2"/>
                </a:solidFill>
                <a:latin typeface="Canaccord Effra Light" panose="020B0403020203020204" pitchFamily="34" charset="0"/>
              </a:rPr>
              <a:t>Equity Research</a:t>
            </a:r>
          </a:p>
          <a:p>
            <a:pPr lvl="2">
              <a:buSzPct val="100000"/>
              <a:buFont typeface="Arial" panose="020B0604020202020204" pitchFamily="34" charset="0"/>
              <a:buChar char="•"/>
            </a:pPr>
            <a:r>
              <a:rPr lang="en-GB" sz="923" dirty="0">
                <a:latin typeface="Canaccord Effra Light" panose="020B0403020203020204" pitchFamily="34" charset="0"/>
              </a:rPr>
              <a:t>134 research professionals</a:t>
            </a:r>
            <a:r>
              <a:rPr lang="en-US" sz="923" baseline="30000" dirty="0">
                <a:latin typeface="Canaccord Effra Light" panose="020B0403020203020204" pitchFamily="34" charset="0"/>
              </a:rPr>
              <a:t>2</a:t>
            </a:r>
            <a:endParaRPr lang="en-GB" sz="923" baseline="30000" dirty="0">
              <a:latin typeface="Canaccord Effra Light" panose="020B0403020203020204" pitchFamily="34" charset="0"/>
            </a:endParaRPr>
          </a:p>
          <a:p>
            <a:pPr lvl="2">
              <a:buSzPct val="100000"/>
              <a:buFont typeface="Arial" panose="020B0604020202020204" pitchFamily="34" charset="0"/>
              <a:buChar char="•"/>
            </a:pPr>
            <a:r>
              <a:rPr lang="en-GB" sz="923" dirty="0">
                <a:latin typeface="Canaccord Effra Light" panose="020B0403020203020204" pitchFamily="34" charset="0"/>
              </a:rPr>
              <a:t>Broad industry coverage across core sectors</a:t>
            </a:r>
          </a:p>
          <a:p>
            <a:pPr lvl="2">
              <a:buSzPct val="100000"/>
              <a:buFont typeface="Arial" panose="020B0604020202020204" pitchFamily="34" charset="0"/>
              <a:buChar char="•"/>
            </a:pPr>
            <a:r>
              <a:rPr lang="en-GB" sz="923" dirty="0">
                <a:latin typeface="Canaccord Effra Light" panose="020B0403020203020204" pitchFamily="34" charset="0"/>
              </a:rPr>
              <a:t>~900 companies covered</a:t>
            </a:r>
          </a:p>
          <a:p>
            <a:pPr lvl="2">
              <a:buSzPct val="100000"/>
              <a:buFont typeface="Arial" panose="020B0604020202020204" pitchFamily="34" charset="0"/>
              <a:buChar char="•"/>
            </a:pPr>
            <a:r>
              <a:rPr lang="en-GB" sz="923" dirty="0">
                <a:latin typeface="Canaccord Effra Light" panose="020B0403020203020204" pitchFamily="34" charset="0"/>
              </a:rPr>
              <a:t>Quest® – online valuation tool with 95% global coverage</a:t>
            </a:r>
          </a:p>
        </p:txBody>
      </p:sp>
      <p:sp>
        <p:nvSpPr>
          <p:cNvPr id="348" name="Content Placeholder 5"/>
          <p:cNvSpPr txBox="1">
            <a:spLocks/>
          </p:cNvSpPr>
          <p:nvPr/>
        </p:nvSpPr>
        <p:spPr>
          <a:xfrm>
            <a:off x="4253609" y="4200672"/>
            <a:ext cx="2046360" cy="1726321"/>
          </a:xfrm>
          <a:prstGeom prst="rect">
            <a:avLst/>
          </a:prstGeom>
          <a:noFill/>
        </p:spPr>
        <p:txBody>
          <a:bodyPr vert="horz" lIns="83077" tIns="43200" rIns="84406" bIns="42203" rtlCol="0">
            <a:noAutofit/>
          </a:bodyPr>
          <a:lstStyle>
            <a:defPPr>
              <a:defRPr lang="en-US"/>
            </a:defPPr>
            <a:lvl1pPr indent="0">
              <a:lnSpc>
                <a:spcPct val="100000"/>
              </a:lnSpc>
              <a:spcAft>
                <a:spcPts val="300"/>
              </a:spcAft>
              <a:defRPr sz="1100" b="0">
                <a:solidFill>
                  <a:schemeClr val="accent1"/>
                </a:solidFill>
              </a:defRPr>
            </a:lvl1pPr>
            <a:lvl2pPr marL="0" indent="0">
              <a:lnSpc>
                <a:spcPct val="100000"/>
              </a:lnSpc>
              <a:buFont typeface="Arial" pitchFamily="34" charset="0"/>
              <a:buNone/>
            </a:lvl2pPr>
            <a:lvl3pPr marL="182563" indent="-182563">
              <a:lnSpc>
                <a:spcPct val="100000"/>
              </a:lnSpc>
              <a:buSzPct val="65000"/>
              <a:buFont typeface="Wingdings" pitchFamily="2" charset="2"/>
              <a:buChar char="l"/>
            </a:lvl3pPr>
            <a:lvl4pPr marL="357188" indent="-174625">
              <a:lnSpc>
                <a:spcPct val="100000"/>
              </a:lnSpc>
              <a:buFont typeface="Symbol" pitchFamily="18" charset="2"/>
              <a:buChar char="-"/>
              <a:tabLst/>
            </a:lvl4pPr>
            <a:lvl5pPr marL="539750" indent="-182563">
              <a:lnSpc>
                <a:spcPct val="100000"/>
              </a:lnSpc>
              <a:spcBef>
                <a:spcPts val="0"/>
              </a:spcBef>
              <a:spcAft>
                <a:spcPts val="300"/>
              </a:spcAft>
              <a:buSzPct val="65000"/>
              <a:buFont typeface="Wingdings" pitchFamily="2" charset="2"/>
              <a:buChar char="l"/>
            </a:lvl5pPr>
            <a:lvl6pPr marL="714375" indent="-174625">
              <a:lnSpc>
                <a:spcPct val="100000"/>
              </a:lnSpc>
              <a:spcBef>
                <a:spcPts val="0"/>
              </a:spcBef>
              <a:spcAft>
                <a:spcPts val="300"/>
              </a:spcAft>
              <a:buSzPct val="100000"/>
              <a:buFont typeface="Symbol" pitchFamily="18" charset="2"/>
              <a:buChar char="-"/>
            </a:lvl6pPr>
            <a:lvl7pPr marL="898525" indent="-184150">
              <a:lnSpc>
                <a:spcPct val="105000"/>
              </a:lnSpc>
              <a:spcBef>
                <a:spcPts val="0"/>
              </a:spcBef>
              <a:spcAft>
                <a:spcPts val="242"/>
              </a:spcAft>
              <a:buClr>
                <a:schemeClr val="accent1"/>
              </a:buClr>
              <a:buSzPct val="65000"/>
              <a:buFont typeface="Wingdings" pitchFamily="2" charset="2"/>
              <a:buChar char="l"/>
              <a:defRPr sz="1800" baseline="0"/>
            </a:lvl7pPr>
            <a:lvl8pPr marL="3429000">
              <a:defRPr sz="1800"/>
            </a:lvl8pPr>
            <a:lvl9pPr>
              <a:defRPr sz="1800"/>
            </a:lvl9pPr>
          </a:lstStyle>
          <a:p>
            <a:r>
              <a:rPr lang="en-GB" sz="1015" dirty="0">
                <a:solidFill>
                  <a:schemeClr val="bg2"/>
                </a:solidFill>
                <a:latin typeface="Canaccord Effra Light" panose="020B0403020203020204" pitchFamily="34" charset="0"/>
              </a:rPr>
              <a:t>Sales and Trading</a:t>
            </a:r>
          </a:p>
          <a:p>
            <a:pPr lvl="2">
              <a:buSzPct val="100000"/>
              <a:buFont typeface="Arial" panose="020B0604020202020204" pitchFamily="34" charset="0"/>
              <a:buChar char="•"/>
            </a:pPr>
            <a:r>
              <a:rPr lang="en-GB" sz="923" dirty="0">
                <a:latin typeface="Canaccord Effra Light" panose="020B0403020203020204" pitchFamily="34" charset="0"/>
              </a:rPr>
              <a:t>Equities and Fixed Income</a:t>
            </a:r>
          </a:p>
          <a:p>
            <a:pPr lvl="2">
              <a:buSzPct val="100000"/>
              <a:buFont typeface="Arial" panose="020B0604020202020204" pitchFamily="34" charset="0"/>
              <a:buChar char="•"/>
            </a:pPr>
            <a:r>
              <a:rPr lang="en-GB" sz="923" dirty="0">
                <a:latin typeface="Canaccord Effra Light" panose="020B0403020203020204" pitchFamily="34" charset="0"/>
              </a:rPr>
              <a:t>133 sales and trading professionals</a:t>
            </a:r>
            <a:r>
              <a:rPr lang="en-US" sz="923" baseline="30000" dirty="0">
                <a:latin typeface="Canaccord Effra Light" panose="020B0403020203020204" pitchFamily="34" charset="0"/>
              </a:rPr>
              <a:t>2</a:t>
            </a:r>
            <a:endParaRPr lang="en-GB" sz="923" baseline="30000" dirty="0">
              <a:latin typeface="Canaccord Effra Light" panose="020B0403020203020204" pitchFamily="34" charset="0"/>
            </a:endParaRPr>
          </a:p>
          <a:p>
            <a:pPr lvl="2">
              <a:buSzPct val="100000"/>
              <a:buFont typeface="Arial" panose="020B0604020202020204" pitchFamily="34" charset="0"/>
              <a:buChar char="•"/>
            </a:pPr>
            <a:r>
              <a:rPr lang="en-GB" sz="923" dirty="0">
                <a:latin typeface="Canaccord Effra Light" panose="020B0403020203020204" pitchFamily="34" charset="0"/>
              </a:rPr>
              <a:t>10+ fixed income professionals</a:t>
            </a:r>
            <a:r>
              <a:rPr lang="en-US" sz="923" baseline="30000" dirty="0">
                <a:latin typeface="Canaccord Effra Light" panose="020B0403020203020204" pitchFamily="34" charset="0"/>
              </a:rPr>
              <a:t>2</a:t>
            </a:r>
            <a:endParaRPr lang="en-GB" sz="923" baseline="30000" dirty="0">
              <a:latin typeface="Canaccord Effra Light" panose="020B0403020203020204" pitchFamily="34" charset="0"/>
            </a:endParaRPr>
          </a:p>
          <a:p>
            <a:pPr lvl="2">
              <a:buSzPct val="100000"/>
              <a:buFont typeface="Arial" panose="020B0604020202020204" pitchFamily="34" charset="0"/>
              <a:buChar char="•"/>
            </a:pPr>
            <a:r>
              <a:rPr lang="en-GB" sz="923" dirty="0">
                <a:latin typeface="Canaccord Effra Light" panose="020B0403020203020204" pitchFamily="34" charset="0"/>
              </a:rPr>
              <a:t>2,260+ institutions covered</a:t>
            </a:r>
          </a:p>
          <a:p>
            <a:pPr lvl="2">
              <a:buSzPct val="100000"/>
              <a:buFont typeface="Arial" panose="020B0604020202020204" pitchFamily="34" charset="0"/>
              <a:buChar char="•"/>
            </a:pPr>
            <a:r>
              <a:rPr lang="en-US" sz="923" dirty="0">
                <a:latin typeface="Canaccord Effra Light" panose="020B0403020203020204" pitchFamily="34" charset="0"/>
              </a:rPr>
              <a:t>Market making</a:t>
            </a:r>
          </a:p>
          <a:p>
            <a:pPr lvl="3">
              <a:buSzPct val="100000"/>
              <a:buFont typeface="Arial" panose="020B0604020202020204" pitchFamily="34" charset="0"/>
              <a:buChar char="•"/>
            </a:pPr>
            <a:r>
              <a:rPr lang="en-US" sz="923" dirty="0">
                <a:latin typeface="Canaccord Effra Light" panose="020B0403020203020204" pitchFamily="34" charset="0"/>
              </a:rPr>
              <a:t>~2,500 companies</a:t>
            </a:r>
          </a:p>
          <a:p>
            <a:pPr lvl="3">
              <a:buSzPct val="100000"/>
              <a:buFont typeface="Arial" panose="020B0604020202020204" pitchFamily="34" charset="0"/>
              <a:buChar char="•"/>
            </a:pPr>
            <a:r>
              <a:rPr lang="en-US" sz="923" dirty="0">
                <a:latin typeface="Canaccord Effra Light" panose="020B0403020203020204" pitchFamily="34" charset="0"/>
              </a:rPr>
              <a:t>10 exchanges</a:t>
            </a:r>
          </a:p>
        </p:txBody>
      </p:sp>
      <p:sp>
        <p:nvSpPr>
          <p:cNvPr id="349" name="Content Placeholder 6"/>
          <p:cNvSpPr txBox="1">
            <a:spLocks/>
          </p:cNvSpPr>
          <p:nvPr/>
        </p:nvSpPr>
        <p:spPr>
          <a:xfrm>
            <a:off x="6860729" y="4200673"/>
            <a:ext cx="2047015" cy="1726322"/>
          </a:xfrm>
          <a:prstGeom prst="rect">
            <a:avLst/>
          </a:prstGeom>
          <a:noFill/>
        </p:spPr>
        <p:txBody>
          <a:bodyPr vert="horz" lIns="83077" tIns="43200" rIns="84406" bIns="42203" rtlCol="0">
            <a:noAutofit/>
          </a:bodyPr>
          <a:lstStyle>
            <a:defPPr>
              <a:defRPr lang="en-US"/>
            </a:defPPr>
            <a:lvl1pPr indent="0">
              <a:lnSpc>
                <a:spcPct val="100000"/>
              </a:lnSpc>
              <a:spcAft>
                <a:spcPts val="300"/>
              </a:spcAft>
              <a:defRPr sz="1100" b="0">
                <a:solidFill>
                  <a:schemeClr val="accent1"/>
                </a:solidFill>
              </a:defRPr>
            </a:lvl1pPr>
            <a:lvl2pPr marL="0" indent="0">
              <a:lnSpc>
                <a:spcPct val="100000"/>
              </a:lnSpc>
              <a:buFont typeface="Arial" pitchFamily="34" charset="0"/>
              <a:buNone/>
            </a:lvl2pPr>
            <a:lvl3pPr marL="182563" indent="-182563">
              <a:lnSpc>
                <a:spcPct val="100000"/>
              </a:lnSpc>
              <a:buSzPct val="65000"/>
              <a:buFont typeface="Wingdings" pitchFamily="2" charset="2"/>
              <a:buChar char="l"/>
            </a:lvl3pPr>
            <a:lvl4pPr marL="357188" indent="-174625">
              <a:lnSpc>
                <a:spcPct val="100000"/>
              </a:lnSpc>
              <a:buFont typeface="Symbol" pitchFamily="18" charset="2"/>
              <a:buChar char="-"/>
              <a:tabLst/>
            </a:lvl4pPr>
            <a:lvl5pPr marL="539750" indent="-182563">
              <a:lnSpc>
                <a:spcPct val="100000"/>
              </a:lnSpc>
              <a:spcBef>
                <a:spcPts val="0"/>
              </a:spcBef>
              <a:spcAft>
                <a:spcPts val="300"/>
              </a:spcAft>
              <a:buSzPct val="65000"/>
              <a:buFont typeface="Wingdings" pitchFamily="2" charset="2"/>
              <a:buChar char="l"/>
            </a:lvl5pPr>
            <a:lvl6pPr marL="714375" indent="-174625">
              <a:lnSpc>
                <a:spcPct val="100000"/>
              </a:lnSpc>
              <a:spcBef>
                <a:spcPts val="0"/>
              </a:spcBef>
              <a:spcAft>
                <a:spcPts val="300"/>
              </a:spcAft>
              <a:buSzPct val="100000"/>
              <a:buFont typeface="Symbol" pitchFamily="18" charset="2"/>
              <a:buChar char="-"/>
            </a:lvl6pPr>
            <a:lvl7pPr marL="898525" indent="-184150">
              <a:lnSpc>
                <a:spcPct val="105000"/>
              </a:lnSpc>
              <a:spcBef>
                <a:spcPts val="0"/>
              </a:spcBef>
              <a:spcAft>
                <a:spcPts val="242"/>
              </a:spcAft>
              <a:buClr>
                <a:schemeClr val="accent1"/>
              </a:buClr>
              <a:buSzPct val="65000"/>
              <a:buFont typeface="Wingdings" pitchFamily="2" charset="2"/>
              <a:buChar char="l"/>
              <a:defRPr sz="1800" baseline="0"/>
            </a:lvl7pPr>
            <a:lvl8pPr marL="3429000">
              <a:defRPr sz="1800"/>
            </a:lvl8pPr>
            <a:lvl9pPr>
              <a:defRPr sz="1800"/>
            </a:lvl9pPr>
          </a:lstStyle>
          <a:p>
            <a:pPr lvl="2">
              <a:buSzPct val="100000"/>
              <a:buFont typeface="Arial" panose="020B0604020202020204" pitchFamily="34" charset="0"/>
              <a:buChar char="•"/>
            </a:pPr>
            <a:r>
              <a:rPr lang="en-US" sz="923" dirty="0">
                <a:latin typeface="Canaccord Effra Light" panose="020B0403020203020204" pitchFamily="34" charset="0"/>
              </a:rPr>
              <a:t>C$61.3 billion in client assets under management and administration</a:t>
            </a:r>
            <a:r>
              <a:rPr lang="en-US" sz="923" baseline="30000" dirty="0">
                <a:latin typeface="Canaccord Effra Light" panose="020B0403020203020204" pitchFamily="34" charset="0"/>
              </a:rPr>
              <a:t>1</a:t>
            </a:r>
            <a:r>
              <a:rPr lang="en-US" sz="923" dirty="0">
                <a:latin typeface="Canaccord Effra Light" panose="020B0403020203020204" pitchFamily="34" charset="0"/>
              </a:rPr>
              <a:t> at the end of Q4/18</a:t>
            </a:r>
          </a:p>
          <a:p>
            <a:pPr lvl="2">
              <a:buSzPct val="100000"/>
              <a:buFont typeface="Arial" panose="020B0604020202020204" pitchFamily="34" charset="0"/>
              <a:buChar char="•"/>
            </a:pPr>
            <a:r>
              <a:rPr lang="en-GB" sz="923" dirty="0">
                <a:latin typeface="Canaccord Effra Light" panose="020B0403020203020204" pitchFamily="34" charset="0"/>
              </a:rPr>
              <a:t>Approximately 300 investment advisors globally</a:t>
            </a:r>
            <a:r>
              <a:rPr lang="en-GB" sz="923" baseline="30000" dirty="0">
                <a:latin typeface="Canaccord Effra Light" panose="020B0403020203020204" pitchFamily="34" charset="0"/>
              </a:rPr>
              <a:t>1</a:t>
            </a:r>
          </a:p>
          <a:p>
            <a:pPr lvl="2">
              <a:buSzPct val="100000"/>
              <a:buFont typeface="Arial" panose="020B0604020202020204" pitchFamily="34" charset="0"/>
              <a:buChar char="•"/>
            </a:pPr>
            <a:r>
              <a:rPr lang="en-GB" sz="923" dirty="0">
                <a:latin typeface="Canaccord Effra Light" panose="020B0403020203020204" pitchFamily="34" charset="0"/>
              </a:rPr>
              <a:t>Wealth management offices across Canada, UK, Guernsey, </a:t>
            </a:r>
            <a:br>
              <a:rPr lang="en-GB" sz="923" dirty="0">
                <a:latin typeface="Canaccord Effra Light" panose="020B0403020203020204" pitchFamily="34" charset="0"/>
              </a:rPr>
            </a:br>
            <a:r>
              <a:rPr lang="en-GB" sz="923" dirty="0">
                <a:latin typeface="Canaccord Effra Light" panose="020B0403020203020204" pitchFamily="34" charset="0"/>
              </a:rPr>
              <a:t>Isle of Man, Jersey and Australia</a:t>
            </a:r>
          </a:p>
          <a:p>
            <a:pPr lvl="2">
              <a:buSzPct val="100000"/>
              <a:buFont typeface="Arial" panose="020B0604020202020204" pitchFamily="34" charset="0"/>
              <a:buChar char="•"/>
            </a:pPr>
            <a:r>
              <a:rPr lang="en-GB" sz="923" dirty="0">
                <a:latin typeface="Canaccord Effra Light" panose="020B0403020203020204" pitchFamily="34" charset="0"/>
              </a:rPr>
              <a:t>On and offshore client services</a:t>
            </a:r>
          </a:p>
        </p:txBody>
      </p:sp>
      <p:pic>
        <p:nvPicPr>
          <p:cNvPr id="1046" name="Picture 1045">
            <a:extLst>
              <a:ext uri="{FF2B5EF4-FFF2-40B4-BE49-F238E27FC236}">
                <a16:creationId xmlns:a16="http://schemas.microsoft.com/office/drawing/2014/main" id="{38E022B6-4A91-4B2D-B251-BBF648D28003}"/>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224201" y="3841648"/>
            <a:ext cx="1030154" cy="292073"/>
          </a:xfrm>
          <a:prstGeom prst="rect">
            <a:avLst/>
          </a:prstGeom>
        </p:spPr>
      </p:pic>
      <p:pic>
        <p:nvPicPr>
          <p:cNvPr id="1048" name="Picture 1047">
            <a:extLst>
              <a:ext uri="{FF2B5EF4-FFF2-40B4-BE49-F238E27FC236}">
                <a16:creationId xmlns:a16="http://schemas.microsoft.com/office/drawing/2014/main" id="{200DBC03-B03D-4467-89B5-43453AA284B0}"/>
              </a:ext>
            </a:extLst>
          </p:cNvPr>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6949992" y="3841649"/>
            <a:ext cx="1030154" cy="292294"/>
          </a:xfrm>
          <a:prstGeom prst="rect">
            <a:avLst/>
          </a:prstGeom>
        </p:spPr>
      </p:pic>
      <p:sp>
        <p:nvSpPr>
          <p:cNvPr id="50" name="Freeform 45"/>
          <p:cNvSpPr>
            <a:spLocks/>
          </p:cNvSpPr>
          <p:nvPr/>
        </p:nvSpPr>
        <p:spPr bwMode="auto">
          <a:xfrm>
            <a:off x="6077390" y="4175327"/>
            <a:ext cx="798292" cy="1840759"/>
          </a:xfrm>
          <a:custGeom>
            <a:avLst/>
            <a:gdLst>
              <a:gd name="T0" fmla="*/ 68 w 1141"/>
              <a:gd name="T1" fmla="*/ 2631 h 2631"/>
              <a:gd name="T2" fmla="*/ 0 w 1141"/>
              <a:gd name="T3" fmla="*/ 2603 h 2631"/>
              <a:gd name="T4" fmla="*/ 1072 w 1141"/>
              <a:gd name="T5" fmla="*/ 0 h 2631"/>
              <a:gd name="T6" fmla="*/ 1141 w 1141"/>
              <a:gd name="T7" fmla="*/ 28 h 2631"/>
              <a:gd name="T8" fmla="*/ 68 w 1141"/>
              <a:gd name="T9" fmla="*/ 2631 h 2631"/>
            </a:gdLst>
            <a:ahLst/>
            <a:cxnLst>
              <a:cxn ang="0">
                <a:pos x="T0" y="T1"/>
              </a:cxn>
              <a:cxn ang="0">
                <a:pos x="T2" y="T3"/>
              </a:cxn>
              <a:cxn ang="0">
                <a:pos x="T4" y="T5"/>
              </a:cxn>
              <a:cxn ang="0">
                <a:pos x="T6" y="T7"/>
              </a:cxn>
              <a:cxn ang="0">
                <a:pos x="T8" y="T9"/>
              </a:cxn>
            </a:cxnLst>
            <a:rect l="0" t="0" r="r" b="b"/>
            <a:pathLst>
              <a:path w="1141" h="2631">
                <a:moveTo>
                  <a:pt x="68" y="2631"/>
                </a:moveTo>
                <a:lnTo>
                  <a:pt x="0" y="2603"/>
                </a:lnTo>
                <a:lnTo>
                  <a:pt x="1072" y="0"/>
                </a:lnTo>
                <a:lnTo>
                  <a:pt x="1141" y="28"/>
                </a:lnTo>
                <a:lnTo>
                  <a:pt x="68" y="2631"/>
                </a:lnTo>
                <a:close/>
              </a:path>
            </a:pathLst>
          </a:custGeom>
          <a:solidFill>
            <a:schemeClr val="bg1"/>
          </a:solidFill>
          <a:ln w="9525">
            <a:noFill/>
            <a:round/>
            <a:headEnd/>
            <a:tailEnd/>
          </a:ln>
        </p:spPr>
        <p:txBody>
          <a:bodyPr vert="horz" wrap="square" lIns="84406" tIns="42203" rIns="84406" bIns="42203" numCol="1" anchor="t" anchorCtr="0" compatLnSpc="1">
            <a:prstTxWarp prst="textNoShape">
              <a:avLst/>
            </a:prstTxWarp>
          </a:bodyPr>
          <a:lstStyle/>
          <a:p>
            <a:endParaRPr lang="en-GB" sz="923" dirty="0">
              <a:latin typeface="Canaccord Effra Light" panose="020B0403020203020204" pitchFamily="34" charset="0"/>
            </a:endParaRPr>
          </a:p>
        </p:txBody>
      </p:sp>
      <p:pic>
        <p:nvPicPr>
          <p:cNvPr id="8" name="Picture 7">
            <a:extLst>
              <a:ext uri="{FF2B5EF4-FFF2-40B4-BE49-F238E27FC236}">
                <a16:creationId xmlns:a16="http://schemas.microsoft.com/office/drawing/2014/main" id="{3ADA78CF-D767-4F0A-B232-C1B2B0ADC5DE}"/>
              </a:ext>
            </a:extLst>
          </p:cNvPr>
          <p:cNvPicPr>
            <a:picLocks noChangeAspect="1"/>
          </p:cNvPicPr>
          <p:nvPr/>
        </p:nvPicPr>
        <p:blipFill>
          <a:blip r:embed="rId5" cstate="print">
            <a:extLst>
              <a:ext uri="{BEBA8EAE-BF5A-486C-A8C5-ECC9F3942E4B}">
                <a14:imgProps xmlns:a14="http://schemas.microsoft.com/office/drawing/2010/main">
                  <a14:imgLayer r:embed="rId6">
                    <a14:imgEffect>
                      <a14:brightnessContrast bright="-36000"/>
                    </a14:imgEffect>
                  </a14:imgLayer>
                </a14:imgProps>
              </a:ext>
              <a:ext uri="{28A0092B-C50C-407E-A947-70E740481C1C}">
                <a14:useLocalDpi xmlns:a14="http://schemas.microsoft.com/office/drawing/2010/main"/>
              </a:ext>
            </a:extLst>
          </a:blip>
          <a:stretch>
            <a:fillRect/>
          </a:stretch>
        </p:blipFill>
        <p:spPr>
          <a:xfrm>
            <a:off x="4916881" y="1855931"/>
            <a:ext cx="3754212" cy="1877106"/>
          </a:xfrm>
          <a:prstGeom prst="rect">
            <a:avLst/>
          </a:prstGeom>
        </p:spPr>
      </p:pic>
      <p:sp>
        <p:nvSpPr>
          <p:cNvPr id="399" name="Text Box 75"/>
          <p:cNvSpPr txBox="1">
            <a:spLocks noChangeArrowheads="1"/>
          </p:cNvSpPr>
          <p:nvPr/>
        </p:nvSpPr>
        <p:spPr bwMode="gray">
          <a:xfrm>
            <a:off x="4928450" y="2524799"/>
            <a:ext cx="416781" cy="98104"/>
          </a:xfrm>
          <a:prstGeom prst="rect">
            <a:avLst/>
          </a:prstGeom>
          <a:noFill/>
          <a:ln>
            <a:noFill/>
          </a:ln>
        </p:spPr>
        <p:txBody>
          <a:bodyPr wrap="none" lIns="0" tIns="0" rIns="0" bIns="0">
            <a:spAutoFit/>
          </a:bodyPr>
          <a:lstStyle>
            <a:lvl1pPr eaLnBrk="0" hangingPunct="0">
              <a:spcBef>
                <a:spcPct val="0"/>
              </a:spcBef>
              <a:defRPr>
                <a:solidFill>
                  <a:schemeClr val="tx1"/>
                </a:solidFill>
                <a:latin typeface="Arial" charset="0"/>
                <a:ea typeface="MS PGothic" pitchFamily="34" charset="-128"/>
              </a:defRPr>
            </a:lvl1pPr>
            <a:lvl2pPr marL="742950" indent="-285750" eaLnBrk="0" hangingPunct="0">
              <a:spcBef>
                <a:spcPct val="0"/>
              </a:spcBef>
              <a:defRPr>
                <a:solidFill>
                  <a:schemeClr val="tx1"/>
                </a:solidFill>
                <a:latin typeface="Arial" charset="0"/>
                <a:ea typeface="MS PGothic" pitchFamily="34" charset="-128"/>
              </a:defRPr>
            </a:lvl2pPr>
            <a:lvl3pPr marL="1143000" indent="-228600" eaLnBrk="0" hangingPunct="0">
              <a:spcBef>
                <a:spcPct val="0"/>
              </a:spcBef>
              <a:defRPr>
                <a:solidFill>
                  <a:schemeClr val="tx1"/>
                </a:solidFill>
                <a:latin typeface="Arial" charset="0"/>
                <a:ea typeface="MS PGothic" pitchFamily="34" charset="-128"/>
              </a:defRPr>
            </a:lvl3pPr>
            <a:lvl4pPr marL="1600200" indent="-228600" eaLnBrk="0" hangingPunct="0">
              <a:spcBef>
                <a:spcPct val="0"/>
              </a:spcBef>
              <a:defRPr>
                <a:solidFill>
                  <a:schemeClr val="tx1"/>
                </a:solidFill>
                <a:latin typeface="Arial" charset="0"/>
                <a:ea typeface="MS PGothic" pitchFamily="34" charset="-128"/>
              </a:defRPr>
            </a:lvl4pPr>
            <a:lvl5pPr marL="2057400" indent="-228600" eaLnBrk="0" hangingPunct="0">
              <a:spcBef>
                <a:spcPct val="0"/>
              </a:spcBef>
              <a:defRPr>
                <a:solidFill>
                  <a:schemeClr val="tx1"/>
                </a:solidFill>
                <a:latin typeface="Arial" charset="0"/>
                <a:ea typeface="MS PGothic" pitchFamily="34" charset="-128"/>
              </a:defRPr>
            </a:lvl5pPr>
            <a:lvl6pPr marL="2514600" indent="-228600" eaLnBrk="0" fontAlgn="base" hangingPunct="0">
              <a:spcBef>
                <a:spcPct val="0"/>
              </a:spcBef>
              <a:spcAft>
                <a:spcPct val="0"/>
              </a:spcAft>
              <a:defRPr>
                <a:solidFill>
                  <a:schemeClr val="tx1"/>
                </a:solidFill>
                <a:latin typeface="Arial" charset="0"/>
                <a:ea typeface="MS PGothic" pitchFamily="34" charset="-128"/>
              </a:defRPr>
            </a:lvl6pPr>
            <a:lvl7pPr marL="2971800" indent="-228600" eaLnBrk="0" fontAlgn="base" hangingPunct="0">
              <a:spcBef>
                <a:spcPct val="0"/>
              </a:spcBef>
              <a:spcAft>
                <a:spcPct val="0"/>
              </a:spcAft>
              <a:defRPr>
                <a:solidFill>
                  <a:schemeClr val="tx1"/>
                </a:solidFill>
                <a:latin typeface="Arial" charset="0"/>
                <a:ea typeface="MS PGothic" pitchFamily="34" charset="-128"/>
              </a:defRPr>
            </a:lvl7pPr>
            <a:lvl8pPr marL="3429000" indent="-228600" eaLnBrk="0" fontAlgn="base" hangingPunct="0">
              <a:spcBef>
                <a:spcPct val="0"/>
              </a:spcBef>
              <a:spcAft>
                <a:spcPct val="0"/>
              </a:spcAft>
              <a:defRPr>
                <a:solidFill>
                  <a:schemeClr val="tx1"/>
                </a:solidFill>
                <a:latin typeface="Arial" charset="0"/>
                <a:ea typeface="MS PGothic" pitchFamily="34" charset="-128"/>
              </a:defRPr>
            </a:lvl8pPr>
            <a:lvl9pPr marL="3886200" indent="-228600" eaLnBrk="0" fontAlgn="base" hangingPunct="0">
              <a:spcBef>
                <a:spcPct val="0"/>
              </a:spcBef>
              <a:spcAft>
                <a:spcPct val="0"/>
              </a:spcAft>
              <a:defRPr>
                <a:solidFill>
                  <a:schemeClr val="tx1"/>
                </a:solidFill>
                <a:latin typeface="Arial" charset="0"/>
                <a:ea typeface="MS PGothic" pitchFamily="34" charset="-128"/>
              </a:defRPr>
            </a:lvl9pPr>
          </a:lstStyle>
          <a:p>
            <a:pPr algn="r" eaLnBrk="1" hangingPunct="1">
              <a:lnSpc>
                <a:spcPct val="120000"/>
              </a:lnSpc>
              <a:spcAft>
                <a:spcPts val="554"/>
              </a:spcAft>
              <a:buClr>
                <a:schemeClr val="accent2"/>
              </a:buClr>
              <a:defRPr/>
            </a:pPr>
            <a:r>
              <a:rPr lang="en-GB" sz="554" dirty="0">
                <a:latin typeface="Canaccord Effra Light" panose="020B0403020203020204" pitchFamily="34" charset="0"/>
              </a:rPr>
              <a:t>San Francisco</a:t>
            </a:r>
          </a:p>
        </p:txBody>
      </p:sp>
      <p:sp>
        <p:nvSpPr>
          <p:cNvPr id="408" name="Oval 630"/>
          <p:cNvSpPr>
            <a:spLocks noChangeArrowheads="1"/>
          </p:cNvSpPr>
          <p:nvPr/>
        </p:nvSpPr>
        <p:spPr bwMode="gray">
          <a:xfrm>
            <a:off x="5201449" y="2481502"/>
            <a:ext cx="56414" cy="57834"/>
          </a:xfrm>
          <a:prstGeom prst="ellipse">
            <a:avLst/>
          </a:prstGeom>
          <a:solidFill>
            <a:schemeClr val="bg2"/>
          </a:solidFill>
          <a:ln w="3175" algn="ctr">
            <a:solidFill>
              <a:schemeClr val="tx2"/>
            </a:solidFill>
            <a:round/>
            <a:headEnd/>
            <a:tailEnd/>
          </a:ln>
        </p:spPr>
        <p:txBody>
          <a:bodyPr wrap="none" anchor="ctr"/>
          <a:lstStyle/>
          <a:p>
            <a:endParaRPr lang="en-US" sz="554" dirty="0">
              <a:latin typeface="Canaccord Effra Light" panose="020B0403020203020204" pitchFamily="34" charset="0"/>
            </a:endParaRPr>
          </a:p>
        </p:txBody>
      </p:sp>
      <p:sp>
        <p:nvSpPr>
          <p:cNvPr id="335" name="Oval 630">
            <a:extLst>
              <a:ext uri="{FF2B5EF4-FFF2-40B4-BE49-F238E27FC236}">
                <a16:creationId xmlns:a16="http://schemas.microsoft.com/office/drawing/2014/main" id="{FA5AAEF3-3061-4CC3-828C-FCC27B647F3E}"/>
              </a:ext>
            </a:extLst>
          </p:cNvPr>
          <p:cNvSpPr>
            <a:spLocks noChangeArrowheads="1"/>
          </p:cNvSpPr>
          <p:nvPr/>
        </p:nvSpPr>
        <p:spPr bwMode="gray">
          <a:xfrm>
            <a:off x="5230493" y="2267511"/>
            <a:ext cx="56414" cy="57834"/>
          </a:xfrm>
          <a:prstGeom prst="ellipse">
            <a:avLst/>
          </a:prstGeom>
          <a:solidFill>
            <a:schemeClr val="bg2"/>
          </a:solidFill>
          <a:ln w="3175" algn="ctr">
            <a:solidFill>
              <a:schemeClr val="tx2"/>
            </a:solidFill>
            <a:round/>
            <a:headEnd/>
            <a:tailEnd/>
          </a:ln>
        </p:spPr>
        <p:txBody>
          <a:bodyPr wrap="none" anchor="ctr"/>
          <a:lstStyle/>
          <a:p>
            <a:endParaRPr lang="en-US" sz="554" dirty="0">
              <a:latin typeface="Canaccord Effra Light" panose="020B0403020203020204" pitchFamily="34" charset="0"/>
            </a:endParaRPr>
          </a:p>
        </p:txBody>
      </p:sp>
      <p:sp>
        <p:nvSpPr>
          <p:cNvPr id="336" name="Oval 630">
            <a:extLst>
              <a:ext uri="{FF2B5EF4-FFF2-40B4-BE49-F238E27FC236}">
                <a16:creationId xmlns:a16="http://schemas.microsoft.com/office/drawing/2014/main" id="{3F1E1043-0494-4055-A375-843F96B78561}"/>
              </a:ext>
            </a:extLst>
          </p:cNvPr>
          <p:cNvSpPr>
            <a:spLocks noChangeArrowheads="1"/>
          </p:cNvSpPr>
          <p:nvPr/>
        </p:nvSpPr>
        <p:spPr bwMode="gray">
          <a:xfrm>
            <a:off x="5299244" y="2238594"/>
            <a:ext cx="56414" cy="57834"/>
          </a:xfrm>
          <a:prstGeom prst="ellipse">
            <a:avLst/>
          </a:prstGeom>
          <a:solidFill>
            <a:schemeClr val="bg2"/>
          </a:solidFill>
          <a:ln w="3175" algn="ctr">
            <a:solidFill>
              <a:schemeClr val="tx2"/>
            </a:solidFill>
            <a:round/>
            <a:headEnd/>
            <a:tailEnd/>
          </a:ln>
        </p:spPr>
        <p:txBody>
          <a:bodyPr wrap="none" anchor="ctr"/>
          <a:lstStyle/>
          <a:p>
            <a:endParaRPr lang="en-US" sz="554" dirty="0">
              <a:latin typeface="Canaccord Effra Light" panose="020B0403020203020204" pitchFamily="34" charset="0"/>
            </a:endParaRPr>
          </a:p>
        </p:txBody>
      </p:sp>
      <p:sp>
        <p:nvSpPr>
          <p:cNvPr id="337" name="Oval 630">
            <a:extLst>
              <a:ext uri="{FF2B5EF4-FFF2-40B4-BE49-F238E27FC236}">
                <a16:creationId xmlns:a16="http://schemas.microsoft.com/office/drawing/2014/main" id="{DBA31E04-B392-4A26-8124-D2F5F0EA83A7}"/>
              </a:ext>
            </a:extLst>
          </p:cNvPr>
          <p:cNvSpPr>
            <a:spLocks noChangeArrowheads="1"/>
          </p:cNvSpPr>
          <p:nvPr/>
        </p:nvSpPr>
        <p:spPr bwMode="gray">
          <a:xfrm>
            <a:off x="5510113" y="2481708"/>
            <a:ext cx="56414" cy="57834"/>
          </a:xfrm>
          <a:prstGeom prst="ellipse">
            <a:avLst/>
          </a:prstGeom>
          <a:solidFill>
            <a:schemeClr val="bg2"/>
          </a:solidFill>
          <a:ln w="3175" algn="ctr">
            <a:solidFill>
              <a:schemeClr val="tx2"/>
            </a:solidFill>
            <a:round/>
            <a:headEnd/>
            <a:tailEnd/>
          </a:ln>
        </p:spPr>
        <p:txBody>
          <a:bodyPr wrap="none" anchor="ctr"/>
          <a:lstStyle/>
          <a:p>
            <a:endParaRPr lang="en-US" sz="554" dirty="0">
              <a:latin typeface="Canaccord Effra Light" panose="020B0403020203020204" pitchFamily="34" charset="0"/>
            </a:endParaRPr>
          </a:p>
        </p:txBody>
      </p:sp>
      <p:sp>
        <p:nvSpPr>
          <p:cNvPr id="338" name="Oval 630">
            <a:extLst>
              <a:ext uri="{FF2B5EF4-FFF2-40B4-BE49-F238E27FC236}">
                <a16:creationId xmlns:a16="http://schemas.microsoft.com/office/drawing/2014/main" id="{08D0BE0E-CF2E-4936-BBDB-6FF023CA6374}"/>
              </a:ext>
            </a:extLst>
          </p:cNvPr>
          <p:cNvSpPr>
            <a:spLocks noChangeArrowheads="1"/>
          </p:cNvSpPr>
          <p:nvPr/>
        </p:nvSpPr>
        <p:spPr bwMode="gray">
          <a:xfrm>
            <a:off x="5692554" y="2395320"/>
            <a:ext cx="56414" cy="57834"/>
          </a:xfrm>
          <a:prstGeom prst="ellipse">
            <a:avLst/>
          </a:prstGeom>
          <a:solidFill>
            <a:schemeClr val="bg2"/>
          </a:solidFill>
          <a:ln w="3175" algn="ctr">
            <a:solidFill>
              <a:schemeClr val="tx2"/>
            </a:solidFill>
            <a:round/>
            <a:headEnd/>
            <a:tailEnd/>
          </a:ln>
        </p:spPr>
        <p:txBody>
          <a:bodyPr wrap="none" anchor="ctr"/>
          <a:lstStyle/>
          <a:p>
            <a:endParaRPr lang="en-US" sz="554" dirty="0">
              <a:latin typeface="Canaccord Effra Light" panose="020B0403020203020204" pitchFamily="34" charset="0"/>
            </a:endParaRPr>
          </a:p>
        </p:txBody>
      </p:sp>
      <p:sp>
        <p:nvSpPr>
          <p:cNvPr id="339" name="Oval 630">
            <a:extLst>
              <a:ext uri="{FF2B5EF4-FFF2-40B4-BE49-F238E27FC236}">
                <a16:creationId xmlns:a16="http://schemas.microsoft.com/office/drawing/2014/main" id="{E1BEA0D3-1138-4CB4-A71E-0B77C2B547C5}"/>
              </a:ext>
            </a:extLst>
          </p:cNvPr>
          <p:cNvSpPr>
            <a:spLocks noChangeArrowheads="1"/>
          </p:cNvSpPr>
          <p:nvPr/>
        </p:nvSpPr>
        <p:spPr bwMode="gray">
          <a:xfrm>
            <a:off x="5739322" y="2353705"/>
            <a:ext cx="56414" cy="57834"/>
          </a:xfrm>
          <a:prstGeom prst="ellipse">
            <a:avLst/>
          </a:prstGeom>
          <a:solidFill>
            <a:schemeClr val="bg2"/>
          </a:solidFill>
          <a:ln w="3175" algn="ctr">
            <a:solidFill>
              <a:schemeClr val="tx2"/>
            </a:solidFill>
            <a:round/>
            <a:headEnd/>
            <a:tailEnd/>
          </a:ln>
        </p:spPr>
        <p:txBody>
          <a:bodyPr wrap="none" anchor="ctr"/>
          <a:lstStyle/>
          <a:p>
            <a:endParaRPr lang="en-US" sz="554" dirty="0">
              <a:latin typeface="Canaccord Effra Light" panose="020B0403020203020204" pitchFamily="34" charset="0"/>
            </a:endParaRPr>
          </a:p>
        </p:txBody>
      </p:sp>
      <p:sp>
        <p:nvSpPr>
          <p:cNvPr id="340" name="Oval 630">
            <a:extLst>
              <a:ext uri="{FF2B5EF4-FFF2-40B4-BE49-F238E27FC236}">
                <a16:creationId xmlns:a16="http://schemas.microsoft.com/office/drawing/2014/main" id="{62D265E4-7840-449E-8B40-DB11BD758E70}"/>
              </a:ext>
            </a:extLst>
          </p:cNvPr>
          <p:cNvSpPr>
            <a:spLocks noChangeArrowheads="1"/>
          </p:cNvSpPr>
          <p:nvPr/>
        </p:nvSpPr>
        <p:spPr bwMode="gray">
          <a:xfrm>
            <a:off x="5806868" y="2314197"/>
            <a:ext cx="56414" cy="57834"/>
          </a:xfrm>
          <a:prstGeom prst="ellipse">
            <a:avLst/>
          </a:prstGeom>
          <a:solidFill>
            <a:schemeClr val="bg2"/>
          </a:solidFill>
          <a:ln w="3175" algn="ctr">
            <a:solidFill>
              <a:schemeClr val="tx2"/>
            </a:solidFill>
            <a:round/>
            <a:headEnd/>
            <a:tailEnd/>
          </a:ln>
        </p:spPr>
        <p:txBody>
          <a:bodyPr wrap="none" anchor="ctr"/>
          <a:lstStyle/>
          <a:p>
            <a:endParaRPr lang="en-US" sz="554" dirty="0">
              <a:latin typeface="Canaccord Effra Light" panose="020B0403020203020204" pitchFamily="34" charset="0"/>
            </a:endParaRPr>
          </a:p>
        </p:txBody>
      </p:sp>
      <p:sp>
        <p:nvSpPr>
          <p:cNvPr id="341" name="Oval 630">
            <a:extLst>
              <a:ext uri="{FF2B5EF4-FFF2-40B4-BE49-F238E27FC236}">
                <a16:creationId xmlns:a16="http://schemas.microsoft.com/office/drawing/2014/main" id="{2C5D0F62-4CFA-4454-A7AD-DC64E98A2B63}"/>
              </a:ext>
            </a:extLst>
          </p:cNvPr>
          <p:cNvSpPr>
            <a:spLocks noChangeArrowheads="1"/>
          </p:cNvSpPr>
          <p:nvPr/>
        </p:nvSpPr>
        <p:spPr bwMode="gray">
          <a:xfrm>
            <a:off x="5851519" y="2205586"/>
            <a:ext cx="56414" cy="57834"/>
          </a:xfrm>
          <a:prstGeom prst="ellipse">
            <a:avLst/>
          </a:prstGeom>
          <a:solidFill>
            <a:schemeClr val="bg2"/>
          </a:solidFill>
          <a:ln w="3175" algn="ctr">
            <a:solidFill>
              <a:schemeClr val="tx2"/>
            </a:solidFill>
            <a:round/>
            <a:headEnd/>
            <a:tailEnd/>
          </a:ln>
        </p:spPr>
        <p:txBody>
          <a:bodyPr wrap="none" anchor="ctr"/>
          <a:lstStyle/>
          <a:p>
            <a:endParaRPr lang="en-US" sz="554" dirty="0">
              <a:latin typeface="Canaccord Effra Light" panose="020B0403020203020204" pitchFamily="34" charset="0"/>
            </a:endParaRPr>
          </a:p>
        </p:txBody>
      </p:sp>
      <p:sp>
        <p:nvSpPr>
          <p:cNvPr id="342" name="Oval 630">
            <a:extLst>
              <a:ext uri="{FF2B5EF4-FFF2-40B4-BE49-F238E27FC236}">
                <a16:creationId xmlns:a16="http://schemas.microsoft.com/office/drawing/2014/main" id="{823D27AB-53FA-460E-8A1B-D3356DF27EC6}"/>
              </a:ext>
            </a:extLst>
          </p:cNvPr>
          <p:cNvSpPr>
            <a:spLocks noChangeArrowheads="1"/>
          </p:cNvSpPr>
          <p:nvPr/>
        </p:nvSpPr>
        <p:spPr bwMode="gray">
          <a:xfrm>
            <a:off x="5708550" y="2260053"/>
            <a:ext cx="56414" cy="57834"/>
          </a:xfrm>
          <a:prstGeom prst="ellipse">
            <a:avLst/>
          </a:prstGeom>
          <a:solidFill>
            <a:schemeClr val="bg2"/>
          </a:solidFill>
          <a:ln w="3175" algn="ctr">
            <a:solidFill>
              <a:schemeClr val="tx2"/>
            </a:solidFill>
            <a:round/>
            <a:headEnd/>
            <a:tailEnd/>
          </a:ln>
        </p:spPr>
        <p:txBody>
          <a:bodyPr wrap="none" anchor="ctr"/>
          <a:lstStyle/>
          <a:p>
            <a:endParaRPr lang="en-US" sz="554" dirty="0">
              <a:latin typeface="Canaccord Effra Light" panose="020B0403020203020204" pitchFamily="34" charset="0"/>
            </a:endParaRPr>
          </a:p>
        </p:txBody>
      </p:sp>
      <p:sp>
        <p:nvSpPr>
          <p:cNvPr id="343" name="Oval 630">
            <a:extLst>
              <a:ext uri="{FF2B5EF4-FFF2-40B4-BE49-F238E27FC236}">
                <a16:creationId xmlns:a16="http://schemas.microsoft.com/office/drawing/2014/main" id="{96C31043-6CCE-4052-B49C-62C2331A245C}"/>
              </a:ext>
            </a:extLst>
          </p:cNvPr>
          <p:cNvSpPr>
            <a:spLocks noChangeArrowheads="1"/>
          </p:cNvSpPr>
          <p:nvPr/>
        </p:nvSpPr>
        <p:spPr bwMode="gray">
          <a:xfrm>
            <a:off x="5569026" y="2301049"/>
            <a:ext cx="56414" cy="57834"/>
          </a:xfrm>
          <a:prstGeom prst="ellipse">
            <a:avLst/>
          </a:prstGeom>
          <a:solidFill>
            <a:schemeClr val="bg2"/>
          </a:solidFill>
          <a:ln w="3175" algn="ctr">
            <a:solidFill>
              <a:schemeClr val="tx2"/>
            </a:solidFill>
            <a:round/>
            <a:headEnd/>
            <a:tailEnd/>
          </a:ln>
        </p:spPr>
        <p:txBody>
          <a:bodyPr wrap="none" anchor="ctr"/>
          <a:lstStyle/>
          <a:p>
            <a:endParaRPr lang="en-US" sz="554" dirty="0">
              <a:latin typeface="Canaccord Effra Light" panose="020B0403020203020204" pitchFamily="34" charset="0"/>
            </a:endParaRPr>
          </a:p>
        </p:txBody>
      </p:sp>
      <p:sp>
        <p:nvSpPr>
          <p:cNvPr id="344" name="Oval 630">
            <a:extLst>
              <a:ext uri="{FF2B5EF4-FFF2-40B4-BE49-F238E27FC236}">
                <a16:creationId xmlns:a16="http://schemas.microsoft.com/office/drawing/2014/main" id="{DE0F03A3-49F0-4F59-B9E5-0CA211A721AA}"/>
              </a:ext>
            </a:extLst>
          </p:cNvPr>
          <p:cNvSpPr>
            <a:spLocks noChangeArrowheads="1"/>
          </p:cNvSpPr>
          <p:nvPr/>
        </p:nvSpPr>
        <p:spPr bwMode="gray">
          <a:xfrm>
            <a:off x="6530984" y="2183026"/>
            <a:ext cx="56414" cy="57834"/>
          </a:xfrm>
          <a:prstGeom prst="ellipse">
            <a:avLst/>
          </a:prstGeom>
          <a:solidFill>
            <a:schemeClr val="bg2"/>
          </a:solidFill>
          <a:ln w="3175" algn="ctr">
            <a:solidFill>
              <a:schemeClr val="tx2"/>
            </a:solidFill>
            <a:round/>
            <a:headEnd/>
            <a:tailEnd/>
          </a:ln>
        </p:spPr>
        <p:txBody>
          <a:bodyPr wrap="none" anchor="ctr"/>
          <a:lstStyle/>
          <a:p>
            <a:endParaRPr lang="en-US" sz="554" dirty="0">
              <a:latin typeface="Canaccord Effra Light" panose="020B0403020203020204" pitchFamily="34" charset="0"/>
            </a:endParaRPr>
          </a:p>
        </p:txBody>
      </p:sp>
      <p:sp>
        <p:nvSpPr>
          <p:cNvPr id="345" name="Oval 630">
            <a:extLst>
              <a:ext uri="{FF2B5EF4-FFF2-40B4-BE49-F238E27FC236}">
                <a16:creationId xmlns:a16="http://schemas.microsoft.com/office/drawing/2014/main" id="{D7D51CDC-802C-48A7-A4AA-2A623F2376BA}"/>
              </a:ext>
            </a:extLst>
          </p:cNvPr>
          <p:cNvSpPr>
            <a:spLocks noChangeArrowheads="1"/>
          </p:cNvSpPr>
          <p:nvPr/>
        </p:nvSpPr>
        <p:spPr bwMode="gray">
          <a:xfrm>
            <a:off x="6563098" y="2219081"/>
            <a:ext cx="56414" cy="57834"/>
          </a:xfrm>
          <a:prstGeom prst="ellipse">
            <a:avLst/>
          </a:prstGeom>
          <a:solidFill>
            <a:schemeClr val="bg2"/>
          </a:solidFill>
          <a:ln w="3175" algn="ctr">
            <a:solidFill>
              <a:schemeClr val="tx2"/>
            </a:solidFill>
            <a:round/>
            <a:headEnd/>
            <a:tailEnd/>
          </a:ln>
        </p:spPr>
        <p:txBody>
          <a:bodyPr wrap="none" anchor="ctr"/>
          <a:lstStyle/>
          <a:p>
            <a:endParaRPr lang="en-US" sz="554" dirty="0">
              <a:latin typeface="Canaccord Effra Light" panose="020B0403020203020204" pitchFamily="34" charset="0"/>
            </a:endParaRPr>
          </a:p>
        </p:txBody>
      </p:sp>
      <p:sp>
        <p:nvSpPr>
          <p:cNvPr id="350" name="Oval 630">
            <a:extLst>
              <a:ext uri="{FF2B5EF4-FFF2-40B4-BE49-F238E27FC236}">
                <a16:creationId xmlns:a16="http://schemas.microsoft.com/office/drawing/2014/main" id="{3BB62792-D1DD-4C5D-9CD8-9653E4753480}"/>
              </a:ext>
            </a:extLst>
          </p:cNvPr>
          <p:cNvSpPr>
            <a:spLocks noChangeArrowheads="1"/>
          </p:cNvSpPr>
          <p:nvPr/>
        </p:nvSpPr>
        <p:spPr bwMode="gray">
          <a:xfrm>
            <a:off x="6604652" y="2276915"/>
            <a:ext cx="56414" cy="57834"/>
          </a:xfrm>
          <a:prstGeom prst="ellipse">
            <a:avLst/>
          </a:prstGeom>
          <a:solidFill>
            <a:schemeClr val="bg2"/>
          </a:solidFill>
          <a:ln w="3175" algn="ctr">
            <a:solidFill>
              <a:schemeClr val="tx2"/>
            </a:solidFill>
            <a:round/>
            <a:headEnd/>
            <a:tailEnd/>
          </a:ln>
        </p:spPr>
        <p:txBody>
          <a:bodyPr wrap="none" anchor="ctr"/>
          <a:lstStyle/>
          <a:p>
            <a:endParaRPr lang="en-US" sz="554" dirty="0">
              <a:latin typeface="Canaccord Effra Light" panose="020B0403020203020204" pitchFamily="34" charset="0"/>
            </a:endParaRPr>
          </a:p>
        </p:txBody>
      </p:sp>
      <p:sp>
        <p:nvSpPr>
          <p:cNvPr id="352" name="Oval 630">
            <a:extLst>
              <a:ext uri="{FF2B5EF4-FFF2-40B4-BE49-F238E27FC236}">
                <a16:creationId xmlns:a16="http://schemas.microsoft.com/office/drawing/2014/main" id="{581803B0-3B6C-4B23-BBD8-2C7FBB3C8E1F}"/>
              </a:ext>
            </a:extLst>
          </p:cNvPr>
          <p:cNvSpPr>
            <a:spLocks noChangeArrowheads="1"/>
          </p:cNvSpPr>
          <p:nvPr/>
        </p:nvSpPr>
        <p:spPr bwMode="gray">
          <a:xfrm>
            <a:off x="7235500" y="2591885"/>
            <a:ext cx="56414" cy="57834"/>
          </a:xfrm>
          <a:prstGeom prst="ellipse">
            <a:avLst/>
          </a:prstGeom>
          <a:solidFill>
            <a:schemeClr val="bg2"/>
          </a:solidFill>
          <a:ln w="3175" algn="ctr">
            <a:solidFill>
              <a:schemeClr val="tx2"/>
            </a:solidFill>
            <a:round/>
            <a:headEnd/>
            <a:tailEnd/>
          </a:ln>
        </p:spPr>
        <p:txBody>
          <a:bodyPr wrap="none" anchor="ctr"/>
          <a:lstStyle/>
          <a:p>
            <a:endParaRPr lang="en-US" sz="554" dirty="0">
              <a:latin typeface="Canaccord Effra Light" panose="020B0403020203020204" pitchFamily="34" charset="0"/>
            </a:endParaRPr>
          </a:p>
        </p:txBody>
      </p:sp>
      <p:sp>
        <p:nvSpPr>
          <p:cNvPr id="353" name="Oval 630">
            <a:extLst>
              <a:ext uri="{FF2B5EF4-FFF2-40B4-BE49-F238E27FC236}">
                <a16:creationId xmlns:a16="http://schemas.microsoft.com/office/drawing/2014/main" id="{90FD4858-71FB-4EDC-A7F6-153EF809AD5A}"/>
              </a:ext>
            </a:extLst>
          </p:cNvPr>
          <p:cNvSpPr>
            <a:spLocks noChangeArrowheads="1"/>
          </p:cNvSpPr>
          <p:nvPr/>
        </p:nvSpPr>
        <p:spPr bwMode="gray">
          <a:xfrm>
            <a:off x="7917443" y="2366502"/>
            <a:ext cx="56414" cy="57834"/>
          </a:xfrm>
          <a:prstGeom prst="ellipse">
            <a:avLst/>
          </a:prstGeom>
          <a:solidFill>
            <a:schemeClr val="bg2"/>
          </a:solidFill>
          <a:ln w="3175" algn="ctr">
            <a:solidFill>
              <a:schemeClr val="tx2"/>
            </a:solidFill>
            <a:round/>
            <a:headEnd/>
            <a:tailEnd/>
          </a:ln>
        </p:spPr>
        <p:txBody>
          <a:bodyPr wrap="none" anchor="ctr"/>
          <a:lstStyle/>
          <a:p>
            <a:endParaRPr lang="en-US" sz="554" dirty="0">
              <a:latin typeface="Canaccord Effra Light" panose="020B0403020203020204" pitchFamily="34" charset="0"/>
            </a:endParaRPr>
          </a:p>
        </p:txBody>
      </p:sp>
      <p:sp>
        <p:nvSpPr>
          <p:cNvPr id="354" name="Oval 630">
            <a:extLst>
              <a:ext uri="{FF2B5EF4-FFF2-40B4-BE49-F238E27FC236}">
                <a16:creationId xmlns:a16="http://schemas.microsoft.com/office/drawing/2014/main" id="{9D7C02E2-5F02-4856-B54F-C1F108998062}"/>
              </a:ext>
            </a:extLst>
          </p:cNvPr>
          <p:cNvSpPr>
            <a:spLocks noChangeArrowheads="1"/>
          </p:cNvSpPr>
          <p:nvPr/>
        </p:nvSpPr>
        <p:spPr bwMode="gray">
          <a:xfrm>
            <a:off x="7953297" y="2618594"/>
            <a:ext cx="56414" cy="57834"/>
          </a:xfrm>
          <a:prstGeom prst="ellipse">
            <a:avLst/>
          </a:prstGeom>
          <a:solidFill>
            <a:schemeClr val="bg2"/>
          </a:solidFill>
          <a:ln w="3175" algn="ctr">
            <a:solidFill>
              <a:schemeClr val="tx2"/>
            </a:solidFill>
            <a:round/>
            <a:headEnd/>
            <a:tailEnd/>
          </a:ln>
        </p:spPr>
        <p:txBody>
          <a:bodyPr wrap="none" anchor="ctr"/>
          <a:lstStyle/>
          <a:p>
            <a:endParaRPr lang="en-US" sz="554" dirty="0">
              <a:latin typeface="Canaccord Effra Light" panose="020B0403020203020204" pitchFamily="34" charset="0"/>
            </a:endParaRPr>
          </a:p>
        </p:txBody>
      </p:sp>
      <p:sp>
        <p:nvSpPr>
          <p:cNvPr id="356" name="Oval 630">
            <a:extLst>
              <a:ext uri="{FF2B5EF4-FFF2-40B4-BE49-F238E27FC236}">
                <a16:creationId xmlns:a16="http://schemas.microsoft.com/office/drawing/2014/main" id="{AD36B12A-B589-4CA1-8524-4FBEC13BE308}"/>
              </a:ext>
            </a:extLst>
          </p:cNvPr>
          <p:cNvSpPr>
            <a:spLocks noChangeArrowheads="1"/>
          </p:cNvSpPr>
          <p:nvPr/>
        </p:nvSpPr>
        <p:spPr bwMode="gray">
          <a:xfrm>
            <a:off x="7973298" y="3359964"/>
            <a:ext cx="56414" cy="57834"/>
          </a:xfrm>
          <a:prstGeom prst="ellipse">
            <a:avLst/>
          </a:prstGeom>
          <a:solidFill>
            <a:schemeClr val="bg2"/>
          </a:solidFill>
          <a:ln w="3175" algn="ctr">
            <a:solidFill>
              <a:schemeClr val="tx2"/>
            </a:solidFill>
            <a:round/>
            <a:headEnd/>
            <a:tailEnd/>
          </a:ln>
        </p:spPr>
        <p:txBody>
          <a:bodyPr wrap="none" anchor="ctr"/>
          <a:lstStyle/>
          <a:p>
            <a:endParaRPr lang="en-US" sz="554" dirty="0">
              <a:latin typeface="Canaccord Effra Light" panose="020B0403020203020204" pitchFamily="34" charset="0"/>
            </a:endParaRPr>
          </a:p>
        </p:txBody>
      </p:sp>
      <p:sp>
        <p:nvSpPr>
          <p:cNvPr id="357" name="Oval 630">
            <a:extLst>
              <a:ext uri="{FF2B5EF4-FFF2-40B4-BE49-F238E27FC236}">
                <a16:creationId xmlns:a16="http://schemas.microsoft.com/office/drawing/2014/main" id="{DC079F93-6599-4BFF-8A3F-EA0CF774D149}"/>
              </a:ext>
            </a:extLst>
          </p:cNvPr>
          <p:cNvSpPr>
            <a:spLocks noChangeArrowheads="1"/>
          </p:cNvSpPr>
          <p:nvPr/>
        </p:nvSpPr>
        <p:spPr bwMode="gray">
          <a:xfrm>
            <a:off x="8274434" y="3469003"/>
            <a:ext cx="56414" cy="57834"/>
          </a:xfrm>
          <a:prstGeom prst="ellipse">
            <a:avLst/>
          </a:prstGeom>
          <a:solidFill>
            <a:schemeClr val="bg2"/>
          </a:solidFill>
          <a:ln w="3175" algn="ctr">
            <a:solidFill>
              <a:schemeClr val="tx2"/>
            </a:solidFill>
            <a:round/>
            <a:headEnd/>
            <a:tailEnd/>
          </a:ln>
        </p:spPr>
        <p:txBody>
          <a:bodyPr wrap="none" anchor="ctr"/>
          <a:lstStyle/>
          <a:p>
            <a:endParaRPr lang="en-US" sz="554" dirty="0">
              <a:latin typeface="Canaccord Effra Light" panose="020B0403020203020204" pitchFamily="34" charset="0"/>
            </a:endParaRPr>
          </a:p>
        </p:txBody>
      </p:sp>
      <p:sp>
        <p:nvSpPr>
          <p:cNvPr id="358" name="Oval 630">
            <a:extLst>
              <a:ext uri="{FF2B5EF4-FFF2-40B4-BE49-F238E27FC236}">
                <a16:creationId xmlns:a16="http://schemas.microsoft.com/office/drawing/2014/main" id="{15C2B70B-6DF1-4F1B-A840-7C94F4FDDB3A}"/>
              </a:ext>
            </a:extLst>
          </p:cNvPr>
          <p:cNvSpPr>
            <a:spLocks noChangeArrowheads="1"/>
          </p:cNvSpPr>
          <p:nvPr/>
        </p:nvSpPr>
        <p:spPr bwMode="gray">
          <a:xfrm>
            <a:off x="8360575" y="3427413"/>
            <a:ext cx="56414" cy="57834"/>
          </a:xfrm>
          <a:prstGeom prst="ellipse">
            <a:avLst/>
          </a:prstGeom>
          <a:solidFill>
            <a:schemeClr val="bg2"/>
          </a:solidFill>
          <a:ln w="3175" algn="ctr">
            <a:solidFill>
              <a:schemeClr val="tx2"/>
            </a:solidFill>
            <a:round/>
            <a:headEnd/>
            <a:tailEnd/>
          </a:ln>
        </p:spPr>
        <p:txBody>
          <a:bodyPr wrap="none" anchor="ctr"/>
          <a:lstStyle/>
          <a:p>
            <a:endParaRPr lang="en-US" sz="554" dirty="0">
              <a:latin typeface="Canaccord Effra Light" panose="020B0403020203020204" pitchFamily="34" charset="0"/>
            </a:endParaRPr>
          </a:p>
        </p:txBody>
      </p:sp>
      <p:sp>
        <p:nvSpPr>
          <p:cNvPr id="387" name="Text Box 75"/>
          <p:cNvSpPr txBox="1">
            <a:spLocks noChangeArrowheads="1"/>
          </p:cNvSpPr>
          <p:nvPr/>
        </p:nvSpPr>
        <p:spPr bwMode="gray">
          <a:xfrm>
            <a:off x="6641733" y="2144858"/>
            <a:ext cx="234038" cy="98104"/>
          </a:xfrm>
          <a:prstGeom prst="rect">
            <a:avLst/>
          </a:prstGeom>
          <a:noFill/>
          <a:ln>
            <a:noFill/>
          </a:ln>
        </p:spPr>
        <p:txBody>
          <a:bodyPr wrap="none" lIns="0" tIns="0" rIns="0" bIns="0">
            <a:spAutoFit/>
          </a:bodyPr>
          <a:lstStyle>
            <a:lvl1pPr eaLnBrk="0" hangingPunct="0">
              <a:spcBef>
                <a:spcPct val="0"/>
              </a:spcBef>
              <a:defRPr>
                <a:solidFill>
                  <a:schemeClr val="tx1"/>
                </a:solidFill>
                <a:latin typeface="Arial" charset="0"/>
                <a:ea typeface="MS PGothic" pitchFamily="34" charset="-128"/>
              </a:defRPr>
            </a:lvl1pPr>
            <a:lvl2pPr marL="742950" indent="-285750" eaLnBrk="0" hangingPunct="0">
              <a:spcBef>
                <a:spcPct val="0"/>
              </a:spcBef>
              <a:defRPr>
                <a:solidFill>
                  <a:schemeClr val="tx1"/>
                </a:solidFill>
                <a:latin typeface="Arial" charset="0"/>
                <a:ea typeface="MS PGothic" pitchFamily="34" charset="-128"/>
              </a:defRPr>
            </a:lvl2pPr>
            <a:lvl3pPr marL="1143000" indent="-228600" eaLnBrk="0" hangingPunct="0">
              <a:spcBef>
                <a:spcPct val="0"/>
              </a:spcBef>
              <a:defRPr>
                <a:solidFill>
                  <a:schemeClr val="tx1"/>
                </a:solidFill>
                <a:latin typeface="Arial" charset="0"/>
                <a:ea typeface="MS PGothic" pitchFamily="34" charset="-128"/>
              </a:defRPr>
            </a:lvl3pPr>
            <a:lvl4pPr marL="1600200" indent="-228600" eaLnBrk="0" hangingPunct="0">
              <a:spcBef>
                <a:spcPct val="0"/>
              </a:spcBef>
              <a:defRPr>
                <a:solidFill>
                  <a:schemeClr val="tx1"/>
                </a:solidFill>
                <a:latin typeface="Arial" charset="0"/>
                <a:ea typeface="MS PGothic" pitchFamily="34" charset="-128"/>
              </a:defRPr>
            </a:lvl4pPr>
            <a:lvl5pPr marL="2057400" indent="-228600" eaLnBrk="0" hangingPunct="0">
              <a:spcBef>
                <a:spcPct val="0"/>
              </a:spcBef>
              <a:defRPr>
                <a:solidFill>
                  <a:schemeClr val="tx1"/>
                </a:solidFill>
                <a:latin typeface="Arial" charset="0"/>
                <a:ea typeface="MS PGothic" pitchFamily="34" charset="-128"/>
              </a:defRPr>
            </a:lvl5pPr>
            <a:lvl6pPr marL="2514600" indent="-228600" eaLnBrk="0" fontAlgn="base" hangingPunct="0">
              <a:spcBef>
                <a:spcPct val="0"/>
              </a:spcBef>
              <a:spcAft>
                <a:spcPct val="0"/>
              </a:spcAft>
              <a:defRPr>
                <a:solidFill>
                  <a:schemeClr val="tx1"/>
                </a:solidFill>
                <a:latin typeface="Arial" charset="0"/>
                <a:ea typeface="MS PGothic" pitchFamily="34" charset="-128"/>
              </a:defRPr>
            </a:lvl6pPr>
            <a:lvl7pPr marL="2971800" indent="-228600" eaLnBrk="0" fontAlgn="base" hangingPunct="0">
              <a:spcBef>
                <a:spcPct val="0"/>
              </a:spcBef>
              <a:spcAft>
                <a:spcPct val="0"/>
              </a:spcAft>
              <a:defRPr>
                <a:solidFill>
                  <a:schemeClr val="tx1"/>
                </a:solidFill>
                <a:latin typeface="Arial" charset="0"/>
                <a:ea typeface="MS PGothic" pitchFamily="34" charset="-128"/>
              </a:defRPr>
            </a:lvl7pPr>
            <a:lvl8pPr marL="3429000" indent="-228600" eaLnBrk="0" fontAlgn="base" hangingPunct="0">
              <a:spcBef>
                <a:spcPct val="0"/>
              </a:spcBef>
              <a:spcAft>
                <a:spcPct val="0"/>
              </a:spcAft>
              <a:defRPr>
                <a:solidFill>
                  <a:schemeClr val="tx1"/>
                </a:solidFill>
                <a:latin typeface="Arial" charset="0"/>
                <a:ea typeface="MS PGothic" pitchFamily="34" charset="-128"/>
              </a:defRPr>
            </a:lvl8pPr>
            <a:lvl9pPr marL="3886200" indent="-228600" eaLnBrk="0" fontAlgn="base" hangingPunct="0">
              <a:spcBef>
                <a:spcPct val="0"/>
              </a:spcBef>
              <a:spcAft>
                <a:spcPct val="0"/>
              </a:spcAft>
              <a:defRPr>
                <a:solidFill>
                  <a:schemeClr val="tx1"/>
                </a:solidFill>
                <a:latin typeface="Arial" charset="0"/>
                <a:ea typeface="MS PGothic" pitchFamily="34" charset="-128"/>
              </a:defRPr>
            </a:lvl9pPr>
          </a:lstStyle>
          <a:p>
            <a:pPr algn="r" eaLnBrk="1" hangingPunct="1">
              <a:lnSpc>
                <a:spcPct val="120000"/>
              </a:lnSpc>
              <a:spcAft>
                <a:spcPts val="554"/>
              </a:spcAft>
              <a:buClr>
                <a:schemeClr val="accent2"/>
              </a:buClr>
              <a:defRPr/>
            </a:pPr>
            <a:r>
              <a:rPr lang="en-GB" sz="554" dirty="0">
                <a:latin typeface="Canaccord Effra Light" panose="020B0403020203020204" pitchFamily="34" charset="0"/>
              </a:rPr>
              <a:t>London</a:t>
            </a:r>
          </a:p>
        </p:txBody>
      </p:sp>
      <p:sp>
        <p:nvSpPr>
          <p:cNvPr id="389" name="Text Box 75"/>
          <p:cNvSpPr txBox="1">
            <a:spLocks noChangeArrowheads="1"/>
          </p:cNvSpPr>
          <p:nvPr/>
        </p:nvSpPr>
        <p:spPr bwMode="gray">
          <a:xfrm>
            <a:off x="5636300" y="2126642"/>
            <a:ext cx="270908" cy="98104"/>
          </a:xfrm>
          <a:prstGeom prst="rect">
            <a:avLst/>
          </a:prstGeom>
          <a:noFill/>
          <a:ln>
            <a:noFill/>
          </a:ln>
        </p:spPr>
        <p:txBody>
          <a:bodyPr wrap="none" lIns="0" tIns="0" rIns="0" bIns="0">
            <a:spAutoFit/>
          </a:bodyPr>
          <a:lstStyle>
            <a:lvl1pPr eaLnBrk="0" hangingPunct="0">
              <a:spcBef>
                <a:spcPct val="0"/>
              </a:spcBef>
              <a:defRPr>
                <a:solidFill>
                  <a:schemeClr val="tx1"/>
                </a:solidFill>
                <a:latin typeface="Arial" charset="0"/>
                <a:ea typeface="MS PGothic" pitchFamily="34" charset="-128"/>
              </a:defRPr>
            </a:lvl1pPr>
            <a:lvl2pPr marL="742950" indent="-285750" eaLnBrk="0" hangingPunct="0">
              <a:spcBef>
                <a:spcPct val="0"/>
              </a:spcBef>
              <a:defRPr>
                <a:solidFill>
                  <a:schemeClr val="tx1"/>
                </a:solidFill>
                <a:latin typeface="Arial" charset="0"/>
                <a:ea typeface="MS PGothic" pitchFamily="34" charset="-128"/>
              </a:defRPr>
            </a:lvl2pPr>
            <a:lvl3pPr marL="1143000" indent="-228600" eaLnBrk="0" hangingPunct="0">
              <a:spcBef>
                <a:spcPct val="0"/>
              </a:spcBef>
              <a:defRPr>
                <a:solidFill>
                  <a:schemeClr val="tx1"/>
                </a:solidFill>
                <a:latin typeface="Arial" charset="0"/>
                <a:ea typeface="MS PGothic" pitchFamily="34" charset="-128"/>
              </a:defRPr>
            </a:lvl3pPr>
            <a:lvl4pPr marL="1600200" indent="-228600" eaLnBrk="0" hangingPunct="0">
              <a:spcBef>
                <a:spcPct val="0"/>
              </a:spcBef>
              <a:defRPr>
                <a:solidFill>
                  <a:schemeClr val="tx1"/>
                </a:solidFill>
                <a:latin typeface="Arial" charset="0"/>
                <a:ea typeface="MS PGothic" pitchFamily="34" charset="-128"/>
              </a:defRPr>
            </a:lvl4pPr>
            <a:lvl5pPr marL="2057400" indent="-228600" eaLnBrk="0" hangingPunct="0">
              <a:spcBef>
                <a:spcPct val="0"/>
              </a:spcBef>
              <a:defRPr>
                <a:solidFill>
                  <a:schemeClr val="tx1"/>
                </a:solidFill>
                <a:latin typeface="Arial" charset="0"/>
                <a:ea typeface="MS PGothic" pitchFamily="34" charset="-128"/>
              </a:defRPr>
            </a:lvl5pPr>
            <a:lvl6pPr marL="2514600" indent="-228600" eaLnBrk="0" fontAlgn="base" hangingPunct="0">
              <a:spcBef>
                <a:spcPct val="0"/>
              </a:spcBef>
              <a:spcAft>
                <a:spcPct val="0"/>
              </a:spcAft>
              <a:defRPr>
                <a:solidFill>
                  <a:schemeClr val="tx1"/>
                </a:solidFill>
                <a:latin typeface="Arial" charset="0"/>
                <a:ea typeface="MS PGothic" pitchFamily="34" charset="-128"/>
              </a:defRPr>
            </a:lvl6pPr>
            <a:lvl7pPr marL="2971800" indent="-228600" eaLnBrk="0" fontAlgn="base" hangingPunct="0">
              <a:spcBef>
                <a:spcPct val="0"/>
              </a:spcBef>
              <a:spcAft>
                <a:spcPct val="0"/>
              </a:spcAft>
              <a:defRPr>
                <a:solidFill>
                  <a:schemeClr val="tx1"/>
                </a:solidFill>
                <a:latin typeface="Arial" charset="0"/>
                <a:ea typeface="MS PGothic" pitchFamily="34" charset="-128"/>
              </a:defRPr>
            </a:lvl7pPr>
            <a:lvl8pPr marL="3429000" indent="-228600" eaLnBrk="0" fontAlgn="base" hangingPunct="0">
              <a:spcBef>
                <a:spcPct val="0"/>
              </a:spcBef>
              <a:spcAft>
                <a:spcPct val="0"/>
              </a:spcAft>
              <a:defRPr>
                <a:solidFill>
                  <a:schemeClr val="tx1"/>
                </a:solidFill>
                <a:latin typeface="Arial" charset="0"/>
                <a:ea typeface="MS PGothic" pitchFamily="34" charset="-128"/>
              </a:defRPr>
            </a:lvl8pPr>
            <a:lvl9pPr marL="3886200" indent="-228600" eaLnBrk="0" fontAlgn="base" hangingPunct="0">
              <a:spcBef>
                <a:spcPct val="0"/>
              </a:spcBef>
              <a:spcAft>
                <a:spcPct val="0"/>
              </a:spcAft>
              <a:defRPr>
                <a:solidFill>
                  <a:schemeClr val="tx1"/>
                </a:solidFill>
                <a:latin typeface="Arial" charset="0"/>
                <a:ea typeface="MS PGothic" pitchFamily="34" charset="-128"/>
              </a:defRPr>
            </a:lvl9pPr>
          </a:lstStyle>
          <a:p>
            <a:pPr eaLnBrk="1" hangingPunct="1">
              <a:lnSpc>
                <a:spcPct val="120000"/>
              </a:lnSpc>
              <a:spcAft>
                <a:spcPts val="554"/>
              </a:spcAft>
              <a:buClr>
                <a:schemeClr val="accent2"/>
              </a:buClr>
              <a:defRPr/>
            </a:pPr>
            <a:r>
              <a:rPr lang="en-GB" sz="554" dirty="0">
                <a:latin typeface="Canaccord Effra Light" panose="020B0403020203020204" pitchFamily="34" charset="0"/>
              </a:rPr>
              <a:t>Montreal</a:t>
            </a:r>
          </a:p>
        </p:txBody>
      </p:sp>
      <p:sp>
        <p:nvSpPr>
          <p:cNvPr id="390" name="Text Box 75"/>
          <p:cNvSpPr txBox="1">
            <a:spLocks noChangeArrowheads="1"/>
          </p:cNvSpPr>
          <p:nvPr/>
        </p:nvSpPr>
        <p:spPr bwMode="gray">
          <a:xfrm>
            <a:off x="5891798" y="2304110"/>
            <a:ext cx="218008" cy="98104"/>
          </a:xfrm>
          <a:prstGeom prst="rect">
            <a:avLst/>
          </a:prstGeom>
          <a:noFill/>
          <a:ln>
            <a:noFill/>
          </a:ln>
        </p:spPr>
        <p:txBody>
          <a:bodyPr wrap="none" lIns="0" tIns="0" rIns="0" bIns="0">
            <a:spAutoFit/>
          </a:bodyPr>
          <a:lstStyle>
            <a:lvl1pPr eaLnBrk="0" hangingPunct="0">
              <a:spcBef>
                <a:spcPct val="0"/>
              </a:spcBef>
              <a:defRPr>
                <a:solidFill>
                  <a:schemeClr val="tx1"/>
                </a:solidFill>
                <a:latin typeface="Arial" charset="0"/>
                <a:ea typeface="MS PGothic" pitchFamily="34" charset="-128"/>
              </a:defRPr>
            </a:lvl1pPr>
            <a:lvl2pPr marL="742950" indent="-285750" eaLnBrk="0" hangingPunct="0">
              <a:spcBef>
                <a:spcPct val="0"/>
              </a:spcBef>
              <a:defRPr>
                <a:solidFill>
                  <a:schemeClr val="tx1"/>
                </a:solidFill>
                <a:latin typeface="Arial" charset="0"/>
                <a:ea typeface="MS PGothic" pitchFamily="34" charset="-128"/>
              </a:defRPr>
            </a:lvl2pPr>
            <a:lvl3pPr marL="1143000" indent="-228600" eaLnBrk="0" hangingPunct="0">
              <a:spcBef>
                <a:spcPct val="0"/>
              </a:spcBef>
              <a:defRPr>
                <a:solidFill>
                  <a:schemeClr val="tx1"/>
                </a:solidFill>
                <a:latin typeface="Arial" charset="0"/>
                <a:ea typeface="MS PGothic" pitchFamily="34" charset="-128"/>
              </a:defRPr>
            </a:lvl3pPr>
            <a:lvl4pPr marL="1600200" indent="-228600" eaLnBrk="0" hangingPunct="0">
              <a:spcBef>
                <a:spcPct val="0"/>
              </a:spcBef>
              <a:defRPr>
                <a:solidFill>
                  <a:schemeClr val="tx1"/>
                </a:solidFill>
                <a:latin typeface="Arial" charset="0"/>
                <a:ea typeface="MS PGothic" pitchFamily="34" charset="-128"/>
              </a:defRPr>
            </a:lvl4pPr>
            <a:lvl5pPr marL="2057400" indent="-228600" eaLnBrk="0" hangingPunct="0">
              <a:spcBef>
                <a:spcPct val="0"/>
              </a:spcBef>
              <a:defRPr>
                <a:solidFill>
                  <a:schemeClr val="tx1"/>
                </a:solidFill>
                <a:latin typeface="Arial" charset="0"/>
                <a:ea typeface="MS PGothic" pitchFamily="34" charset="-128"/>
              </a:defRPr>
            </a:lvl5pPr>
            <a:lvl6pPr marL="2514600" indent="-228600" eaLnBrk="0" fontAlgn="base" hangingPunct="0">
              <a:spcBef>
                <a:spcPct val="0"/>
              </a:spcBef>
              <a:spcAft>
                <a:spcPct val="0"/>
              </a:spcAft>
              <a:defRPr>
                <a:solidFill>
                  <a:schemeClr val="tx1"/>
                </a:solidFill>
                <a:latin typeface="Arial" charset="0"/>
                <a:ea typeface="MS PGothic" pitchFamily="34" charset="-128"/>
              </a:defRPr>
            </a:lvl6pPr>
            <a:lvl7pPr marL="2971800" indent="-228600" eaLnBrk="0" fontAlgn="base" hangingPunct="0">
              <a:spcBef>
                <a:spcPct val="0"/>
              </a:spcBef>
              <a:spcAft>
                <a:spcPct val="0"/>
              </a:spcAft>
              <a:defRPr>
                <a:solidFill>
                  <a:schemeClr val="tx1"/>
                </a:solidFill>
                <a:latin typeface="Arial" charset="0"/>
                <a:ea typeface="MS PGothic" pitchFamily="34" charset="-128"/>
              </a:defRPr>
            </a:lvl7pPr>
            <a:lvl8pPr marL="3429000" indent="-228600" eaLnBrk="0" fontAlgn="base" hangingPunct="0">
              <a:spcBef>
                <a:spcPct val="0"/>
              </a:spcBef>
              <a:spcAft>
                <a:spcPct val="0"/>
              </a:spcAft>
              <a:defRPr>
                <a:solidFill>
                  <a:schemeClr val="tx1"/>
                </a:solidFill>
                <a:latin typeface="Arial" charset="0"/>
                <a:ea typeface="MS PGothic" pitchFamily="34" charset="-128"/>
              </a:defRPr>
            </a:lvl8pPr>
            <a:lvl9pPr marL="3886200" indent="-228600" eaLnBrk="0" fontAlgn="base" hangingPunct="0">
              <a:spcBef>
                <a:spcPct val="0"/>
              </a:spcBef>
              <a:spcAft>
                <a:spcPct val="0"/>
              </a:spcAft>
              <a:defRPr>
                <a:solidFill>
                  <a:schemeClr val="tx1"/>
                </a:solidFill>
                <a:latin typeface="Arial" charset="0"/>
                <a:ea typeface="MS PGothic" pitchFamily="34" charset="-128"/>
              </a:defRPr>
            </a:lvl9pPr>
          </a:lstStyle>
          <a:p>
            <a:pPr eaLnBrk="1" hangingPunct="1">
              <a:lnSpc>
                <a:spcPct val="120000"/>
              </a:lnSpc>
              <a:spcAft>
                <a:spcPts val="554"/>
              </a:spcAft>
              <a:buClr>
                <a:schemeClr val="accent2"/>
              </a:buClr>
              <a:defRPr/>
            </a:pPr>
            <a:r>
              <a:rPr lang="en-GB" sz="554" dirty="0">
                <a:latin typeface="Canaccord Effra Light" panose="020B0403020203020204" pitchFamily="34" charset="0"/>
              </a:rPr>
              <a:t>Boston</a:t>
            </a:r>
          </a:p>
        </p:txBody>
      </p:sp>
      <p:sp>
        <p:nvSpPr>
          <p:cNvPr id="391" name="Text Box 75"/>
          <p:cNvSpPr txBox="1">
            <a:spLocks noChangeArrowheads="1"/>
          </p:cNvSpPr>
          <p:nvPr/>
        </p:nvSpPr>
        <p:spPr bwMode="gray">
          <a:xfrm>
            <a:off x="5802550" y="2380546"/>
            <a:ext cx="285335" cy="98104"/>
          </a:xfrm>
          <a:prstGeom prst="rect">
            <a:avLst/>
          </a:prstGeom>
          <a:noFill/>
          <a:ln>
            <a:noFill/>
          </a:ln>
        </p:spPr>
        <p:txBody>
          <a:bodyPr wrap="none" lIns="0" tIns="0" rIns="0" bIns="0">
            <a:spAutoFit/>
          </a:bodyPr>
          <a:lstStyle>
            <a:lvl1pPr eaLnBrk="0" hangingPunct="0">
              <a:spcBef>
                <a:spcPct val="0"/>
              </a:spcBef>
              <a:defRPr>
                <a:solidFill>
                  <a:schemeClr val="tx1"/>
                </a:solidFill>
                <a:latin typeface="Arial" charset="0"/>
                <a:ea typeface="MS PGothic" pitchFamily="34" charset="-128"/>
              </a:defRPr>
            </a:lvl1pPr>
            <a:lvl2pPr marL="742950" indent="-285750" eaLnBrk="0" hangingPunct="0">
              <a:spcBef>
                <a:spcPct val="0"/>
              </a:spcBef>
              <a:defRPr>
                <a:solidFill>
                  <a:schemeClr val="tx1"/>
                </a:solidFill>
                <a:latin typeface="Arial" charset="0"/>
                <a:ea typeface="MS PGothic" pitchFamily="34" charset="-128"/>
              </a:defRPr>
            </a:lvl2pPr>
            <a:lvl3pPr marL="1143000" indent="-228600" eaLnBrk="0" hangingPunct="0">
              <a:spcBef>
                <a:spcPct val="0"/>
              </a:spcBef>
              <a:defRPr>
                <a:solidFill>
                  <a:schemeClr val="tx1"/>
                </a:solidFill>
                <a:latin typeface="Arial" charset="0"/>
                <a:ea typeface="MS PGothic" pitchFamily="34" charset="-128"/>
              </a:defRPr>
            </a:lvl3pPr>
            <a:lvl4pPr marL="1600200" indent="-228600" eaLnBrk="0" hangingPunct="0">
              <a:spcBef>
                <a:spcPct val="0"/>
              </a:spcBef>
              <a:defRPr>
                <a:solidFill>
                  <a:schemeClr val="tx1"/>
                </a:solidFill>
                <a:latin typeface="Arial" charset="0"/>
                <a:ea typeface="MS PGothic" pitchFamily="34" charset="-128"/>
              </a:defRPr>
            </a:lvl4pPr>
            <a:lvl5pPr marL="2057400" indent="-228600" eaLnBrk="0" hangingPunct="0">
              <a:spcBef>
                <a:spcPct val="0"/>
              </a:spcBef>
              <a:defRPr>
                <a:solidFill>
                  <a:schemeClr val="tx1"/>
                </a:solidFill>
                <a:latin typeface="Arial" charset="0"/>
                <a:ea typeface="MS PGothic" pitchFamily="34" charset="-128"/>
              </a:defRPr>
            </a:lvl5pPr>
            <a:lvl6pPr marL="2514600" indent="-228600" eaLnBrk="0" fontAlgn="base" hangingPunct="0">
              <a:spcBef>
                <a:spcPct val="0"/>
              </a:spcBef>
              <a:spcAft>
                <a:spcPct val="0"/>
              </a:spcAft>
              <a:defRPr>
                <a:solidFill>
                  <a:schemeClr val="tx1"/>
                </a:solidFill>
                <a:latin typeface="Arial" charset="0"/>
                <a:ea typeface="MS PGothic" pitchFamily="34" charset="-128"/>
              </a:defRPr>
            </a:lvl6pPr>
            <a:lvl7pPr marL="2971800" indent="-228600" eaLnBrk="0" fontAlgn="base" hangingPunct="0">
              <a:spcBef>
                <a:spcPct val="0"/>
              </a:spcBef>
              <a:spcAft>
                <a:spcPct val="0"/>
              </a:spcAft>
              <a:defRPr>
                <a:solidFill>
                  <a:schemeClr val="tx1"/>
                </a:solidFill>
                <a:latin typeface="Arial" charset="0"/>
                <a:ea typeface="MS PGothic" pitchFamily="34" charset="-128"/>
              </a:defRPr>
            </a:lvl7pPr>
            <a:lvl8pPr marL="3429000" indent="-228600" eaLnBrk="0" fontAlgn="base" hangingPunct="0">
              <a:spcBef>
                <a:spcPct val="0"/>
              </a:spcBef>
              <a:spcAft>
                <a:spcPct val="0"/>
              </a:spcAft>
              <a:defRPr>
                <a:solidFill>
                  <a:schemeClr val="tx1"/>
                </a:solidFill>
                <a:latin typeface="Arial" charset="0"/>
                <a:ea typeface="MS PGothic" pitchFamily="34" charset="-128"/>
              </a:defRPr>
            </a:lvl8pPr>
            <a:lvl9pPr marL="3886200" indent="-228600" eaLnBrk="0" fontAlgn="base" hangingPunct="0">
              <a:spcBef>
                <a:spcPct val="0"/>
              </a:spcBef>
              <a:spcAft>
                <a:spcPct val="0"/>
              </a:spcAft>
              <a:defRPr>
                <a:solidFill>
                  <a:schemeClr val="tx1"/>
                </a:solidFill>
                <a:latin typeface="Arial" charset="0"/>
                <a:ea typeface="MS PGothic" pitchFamily="34" charset="-128"/>
              </a:defRPr>
            </a:lvl9pPr>
          </a:lstStyle>
          <a:p>
            <a:pPr eaLnBrk="1" hangingPunct="1">
              <a:lnSpc>
                <a:spcPct val="120000"/>
              </a:lnSpc>
              <a:spcAft>
                <a:spcPts val="554"/>
              </a:spcAft>
              <a:buClr>
                <a:schemeClr val="accent2"/>
              </a:buClr>
              <a:defRPr/>
            </a:pPr>
            <a:r>
              <a:rPr lang="en-GB" sz="554" dirty="0">
                <a:latin typeface="Canaccord Effra Light" panose="020B0403020203020204" pitchFamily="34" charset="0"/>
              </a:rPr>
              <a:t>New York</a:t>
            </a:r>
          </a:p>
        </p:txBody>
      </p:sp>
      <p:sp>
        <p:nvSpPr>
          <p:cNvPr id="392" name="Text Box 75"/>
          <p:cNvSpPr txBox="1">
            <a:spLocks noChangeArrowheads="1"/>
          </p:cNvSpPr>
          <p:nvPr/>
        </p:nvSpPr>
        <p:spPr bwMode="gray">
          <a:xfrm>
            <a:off x="5453746" y="2214357"/>
            <a:ext cx="251672" cy="98104"/>
          </a:xfrm>
          <a:prstGeom prst="rect">
            <a:avLst/>
          </a:prstGeom>
          <a:noFill/>
          <a:ln>
            <a:noFill/>
          </a:ln>
        </p:spPr>
        <p:txBody>
          <a:bodyPr wrap="none" lIns="0" tIns="0" rIns="0" bIns="0">
            <a:spAutoFit/>
          </a:bodyPr>
          <a:lstStyle>
            <a:lvl1pPr eaLnBrk="0" hangingPunct="0">
              <a:spcBef>
                <a:spcPct val="0"/>
              </a:spcBef>
              <a:defRPr>
                <a:solidFill>
                  <a:schemeClr val="tx1"/>
                </a:solidFill>
                <a:latin typeface="Arial" charset="0"/>
                <a:ea typeface="MS PGothic" pitchFamily="34" charset="-128"/>
              </a:defRPr>
            </a:lvl1pPr>
            <a:lvl2pPr marL="742950" indent="-285750" eaLnBrk="0" hangingPunct="0">
              <a:spcBef>
                <a:spcPct val="0"/>
              </a:spcBef>
              <a:defRPr>
                <a:solidFill>
                  <a:schemeClr val="tx1"/>
                </a:solidFill>
                <a:latin typeface="Arial" charset="0"/>
                <a:ea typeface="MS PGothic" pitchFamily="34" charset="-128"/>
              </a:defRPr>
            </a:lvl2pPr>
            <a:lvl3pPr marL="1143000" indent="-228600" eaLnBrk="0" hangingPunct="0">
              <a:spcBef>
                <a:spcPct val="0"/>
              </a:spcBef>
              <a:defRPr>
                <a:solidFill>
                  <a:schemeClr val="tx1"/>
                </a:solidFill>
                <a:latin typeface="Arial" charset="0"/>
                <a:ea typeface="MS PGothic" pitchFamily="34" charset="-128"/>
              </a:defRPr>
            </a:lvl3pPr>
            <a:lvl4pPr marL="1600200" indent="-228600" eaLnBrk="0" hangingPunct="0">
              <a:spcBef>
                <a:spcPct val="0"/>
              </a:spcBef>
              <a:defRPr>
                <a:solidFill>
                  <a:schemeClr val="tx1"/>
                </a:solidFill>
                <a:latin typeface="Arial" charset="0"/>
                <a:ea typeface="MS PGothic" pitchFamily="34" charset="-128"/>
              </a:defRPr>
            </a:lvl4pPr>
            <a:lvl5pPr marL="2057400" indent="-228600" eaLnBrk="0" hangingPunct="0">
              <a:spcBef>
                <a:spcPct val="0"/>
              </a:spcBef>
              <a:defRPr>
                <a:solidFill>
                  <a:schemeClr val="tx1"/>
                </a:solidFill>
                <a:latin typeface="Arial" charset="0"/>
                <a:ea typeface="MS PGothic" pitchFamily="34" charset="-128"/>
              </a:defRPr>
            </a:lvl5pPr>
            <a:lvl6pPr marL="2514600" indent="-228600" eaLnBrk="0" fontAlgn="base" hangingPunct="0">
              <a:spcBef>
                <a:spcPct val="0"/>
              </a:spcBef>
              <a:spcAft>
                <a:spcPct val="0"/>
              </a:spcAft>
              <a:defRPr>
                <a:solidFill>
                  <a:schemeClr val="tx1"/>
                </a:solidFill>
                <a:latin typeface="Arial" charset="0"/>
                <a:ea typeface="MS PGothic" pitchFamily="34" charset="-128"/>
              </a:defRPr>
            </a:lvl6pPr>
            <a:lvl7pPr marL="2971800" indent="-228600" eaLnBrk="0" fontAlgn="base" hangingPunct="0">
              <a:spcBef>
                <a:spcPct val="0"/>
              </a:spcBef>
              <a:spcAft>
                <a:spcPct val="0"/>
              </a:spcAft>
              <a:defRPr>
                <a:solidFill>
                  <a:schemeClr val="tx1"/>
                </a:solidFill>
                <a:latin typeface="Arial" charset="0"/>
                <a:ea typeface="MS PGothic" pitchFamily="34" charset="-128"/>
              </a:defRPr>
            </a:lvl7pPr>
            <a:lvl8pPr marL="3429000" indent="-228600" eaLnBrk="0" fontAlgn="base" hangingPunct="0">
              <a:spcBef>
                <a:spcPct val="0"/>
              </a:spcBef>
              <a:spcAft>
                <a:spcPct val="0"/>
              </a:spcAft>
              <a:defRPr>
                <a:solidFill>
                  <a:schemeClr val="tx1"/>
                </a:solidFill>
                <a:latin typeface="Arial" charset="0"/>
                <a:ea typeface="MS PGothic" pitchFamily="34" charset="-128"/>
              </a:defRPr>
            </a:lvl8pPr>
            <a:lvl9pPr marL="3886200" indent="-228600" eaLnBrk="0" fontAlgn="base" hangingPunct="0">
              <a:spcBef>
                <a:spcPct val="0"/>
              </a:spcBef>
              <a:spcAft>
                <a:spcPct val="0"/>
              </a:spcAft>
              <a:defRPr>
                <a:solidFill>
                  <a:schemeClr val="tx1"/>
                </a:solidFill>
                <a:latin typeface="Arial" charset="0"/>
                <a:ea typeface="MS PGothic" pitchFamily="34" charset="-128"/>
              </a:defRPr>
            </a:lvl9pPr>
          </a:lstStyle>
          <a:p>
            <a:pPr eaLnBrk="1" hangingPunct="1">
              <a:lnSpc>
                <a:spcPct val="120000"/>
              </a:lnSpc>
              <a:spcAft>
                <a:spcPts val="554"/>
              </a:spcAft>
              <a:buClr>
                <a:schemeClr val="accent2"/>
              </a:buClr>
              <a:defRPr/>
            </a:pPr>
            <a:r>
              <a:rPr lang="en-GB" sz="554" dirty="0">
                <a:latin typeface="Canaccord Effra Light" panose="020B0403020203020204" pitchFamily="34" charset="0"/>
              </a:rPr>
              <a:t>Toronto</a:t>
            </a:r>
          </a:p>
        </p:txBody>
      </p:sp>
      <p:sp>
        <p:nvSpPr>
          <p:cNvPr id="395" name="Text Box 75"/>
          <p:cNvSpPr txBox="1">
            <a:spLocks noChangeArrowheads="1"/>
          </p:cNvSpPr>
          <p:nvPr/>
        </p:nvSpPr>
        <p:spPr bwMode="gray">
          <a:xfrm>
            <a:off x="5061931" y="2160213"/>
            <a:ext cx="226024" cy="98104"/>
          </a:xfrm>
          <a:prstGeom prst="rect">
            <a:avLst/>
          </a:prstGeom>
          <a:noFill/>
          <a:ln>
            <a:noFill/>
          </a:ln>
        </p:spPr>
        <p:txBody>
          <a:bodyPr wrap="none" lIns="0" tIns="0" rIns="0" bIns="0">
            <a:spAutoFit/>
          </a:bodyPr>
          <a:lstStyle>
            <a:lvl1pPr eaLnBrk="0" hangingPunct="0">
              <a:spcBef>
                <a:spcPct val="0"/>
              </a:spcBef>
              <a:defRPr>
                <a:solidFill>
                  <a:schemeClr val="tx1"/>
                </a:solidFill>
                <a:latin typeface="Arial" charset="0"/>
                <a:ea typeface="MS PGothic" pitchFamily="34" charset="-128"/>
              </a:defRPr>
            </a:lvl1pPr>
            <a:lvl2pPr marL="742950" indent="-285750" eaLnBrk="0" hangingPunct="0">
              <a:spcBef>
                <a:spcPct val="0"/>
              </a:spcBef>
              <a:defRPr>
                <a:solidFill>
                  <a:schemeClr val="tx1"/>
                </a:solidFill>
                <a:latin typeface="Arial" charset="0"/>
                <a:ea typeface="MS PGothic" pitchFamily="34" charset="-128"/>
              </a:defRPr>
            </a:lvl2pPr>
            <a:lvl3pPr marL="1143000" indent="-228600" eaLnBrk="0" hangingPunct="0">
              <a:spcBef>
                <a:spcPct val="0"/>
              </a:spcBef>
              <a:defRPr>
                <a:solidFill>
                  <a:schemeClr val="tx1"/>
                </a:solidFill>
                <a:latin typeface="Arial" charset="0"/>
                <a:ea typeface="MS PGothic" pitchFamily="34" charset="-128"/>
              </a:defRPr>
            </a:lvl3pPr>
            <a:lvl4pPr marL="1600200" indent="-228600" eaLnBrk="0" hangingPunct="0">
              <a:spcBef>
                <a:spcPct val="0"/>
              </a:spcBef>
              <a:defRPr>
                <a:solidFill>
                  <a:schemeClr val="tx1"/>
                </a:solidFill>
                <a:latin typeface="Arial" charset="0"/>
                <a:ea typeface="MS PGothic" pitchFamily="34" charset="-128"/>
              </a:defRPr>
            </a:lvl4pPr>
            <a:lvl5pPr marL="2057400" indent="-228600" eaLnBrk="0" hangingPunct="0">
              <a:spcBef>
                <a:spcPct val="0"/>
              </a:spcBef>
              <a:defRPr>
                <a:solidFill>
                  <a:schemeClr val="tx1"/>
                </a:solidFill>
                <a:latin typeface="Arial" charset="0"/>
                <a:ea typeface="MS PGothic" pitchFamily="34" charset="-128"/>
              </a:defRPr>
            </a:lvl5pPr>
            <a:lvl6pPr marL="2514600" indent="-228600" eaLnBrk="0" fontAlgn="base" hangingPunct="0">
              <a:spcBef>
                <a:spcPct val="0"/>
              </a:spcBef>
              <a:spcAft>
                <a:spcPct val="0"/>
              </a:spcAft>
              <a:defRPr>
                <a:solidFill>
                  <a:schemeClr val="tx1"/>
                </a:solidFill>
                <a:latin typeface="Arial" charset="0"/>
                <a:ea typeface="MS PGothic" pitchFamily="34" charset="-128"/>
              </a:defRPr>
            </a:lvl6pPr>
            <a:lvl7pPr marL="2971800" indent="-228600" eaLnBrk="0" fontAlgn="base" hangingPunct="0">
              <a:spcBef>
                <a:spcPct val="0"/>
              </a:spcBef>
              <a:spcAft>
                <a:spcPct val="0"/>
              </a:spcAft>
              <a:defRPr>
                <a:solidFill>
                  <a:schemeClr val="tx1"/>
                </a:solidFill>
                <a:latin typeface="Arial" charset="0"/>
                <a:ea typeface="MS PGothic" pitchFamily="34" charset="-128"/>
              </a:defRPr>
            </a:lvl7pPr>
            <a:lvl8pPr marL="3429000" indent="-228600" eaLnBrk="0" fontAlgn="base" hangingPunct="0">
              <a:spcBef>
                <a:spcPct val="0"/>
              </a:spcBef>
              <a:spcAft>
                <a:spcPct val="0"/>
              </a:spcAft>
              <a:defRPr>
                <a:solidFill>
                  <a:schemeClr val="tx1"/>
                </a:solidFill>
                <a:latin typeface="Arial" charset="0"/>
                <a:ea typeface="MS PGothic" pitchFamily="34" charset="-128"/>
              </a:defRPr>
            </a:lvl8pPr>
            <a:lvl9pPr marL="3886200" indent="-228600" eaLnBrk="0" fontAlgn="base" hangingPunct="0">
              <a:spcBef>
                <a:spcPct val="0"/>
              </a:spcBef>
              <a:spcAft>
                <a:spcPct val="0"/>
              </a:spcAft>
              <a:defRPr>
                <a:solidFill>
                  <a:schemeClr val="tx1"/>
                </a:solidFill>
                <a:latin typeface="Arial" charset="0"/>
                <a:ea typeface="MS PGothic" pitchFamily="34" charset="-128"/>
              </a:defRPr>
            </a:lvl9pPr>
          </a:lstStyle>
          <a:p>
            <a:pPr eaLnBrk="1" hangingPunct="1">
              <a:lnSpc>
                <a:spcPct val="120000"/>
              </a:lnSpc>
              <a:spcAft>
                <a:spcPts val="554"/>
              </a:spcAft>
              <a:buClr>
                <a:schemeClr val="accent2"/>
              </a:buClr>
              <a:defRPr/>
            </a:pPr>
            <a:r>
              <a:rPr lang="en-GB" sz="554" dirty="0">
                <a:latin typeface="Canaccord Effra Light" panose="020B0403020203020204" pitchFamily="34" charset="0"/>
              </a:rPr>
              <a:t>Calgary</a:t>
            </a:r>
          </a:p>
        </p:txBody>
      </p:sp>
      <p:sp>
        <p:nvSpPr>
          <p:cNvPr id="398" name="Text Box 75"/>
          <p:cNvSpPr txBox="1">
            <a:spLocks noChangeArrowheads="1"/>
          </p:cNvSpPr>
          <p:nvPr/>
        </p:nvSpPr>
        <p:spPr bwMode="gray">
          <a:xfrm>
            <a:off x="4929483" y="2306609"/>
            <a:ext cx="327013" cy="98104"/>
          </a:xfrm>
          <a:prstGeom prst="rect">
            <a:avLst/>
          </a:prstGeom>
          <a:noFill/>
          <a:ln>
            <a:noFill/>
          </a:ln>
        </p:spPr>
        <p:txBody>
          <a:bodyPr wrap="none" lIns="0" tIns="0" rIns="0" bIns="0">
            <a:spAutoFit/>
          </a:bodyPr>
          <a:lstStyle>
            <a:lvl1pPr eaLnBrk="0" hangingPunct="0">
              <a:spcBef>
                <a:spcPct val="0"/>
              </a:spcBef>
              <a:defRPr>
                <a:solidFill>
                  <a:schemeClr val="tx1"/>
                </a:solidFill>
                <a:latin typeface="Arial" charset="0"/>
                <a:ea typeface="MS PGothic" pitchFamily="34" charset="-128"/>
              </a:defRPr>
            </a:lvl1pPr>
            <a:lvl2pPr marL="742950" indent="-285750" eaLnBrk="0" hangingPunct="0">
              <a:spcBef>
                <a:spcPct val="0"/>
              </a:spcBef>
              <a:defRPr>
                <a:solidFill>
                  <a:schemeClr val="tx1"/>
                </a:solidFill>
                <a:latin typeface="Arial" charset="0"/>
                <a:ea typeface="MS PGothic" pitchFamily="34" charset="-128"/>
              </a:defRPr>
            </a:lvl2pPr>
            <a:lvl3pPr marL="1143000" indent="-228600" eaLnBrk="0" hangingPunct="0">
              <a:spcBef>
                <a:spcPct val="0"/>
              </a:spcBef>
              <a:defRPr>
                <a:solidFill>
                  <a:schemeClr val="tx1"/>
                </a:solidFill>
                <a:latin typeface="Arial" charset="0"/>
                <a:ea typeface="MS PGothic" pitchFamily="34" charset="-128"/>
              </a:defRPr>
            </a:lvl3pPr>
            <a:lvl4pPr marL="1600200" indent="-228600" eaLnBrk="0" hangingPunct="0">
              <a:spcBef>
                <a:spcPct val="0"/>
              </a:spcBef>
              <a:defRPr>
                <a:solidFill>
                  <a:schemeClr val="tx1"/>
                </a:solidFill>
                <a:latin typeface="Arial" charset="0"/>
                <a:ea typeface="MS PGothic" pitchFamily="34" charset="-128"/>
              </a:defRPr>
            </a:lvl4pPr>
            <a:lvl5pPr marL="2057400" indent="-228600" eaLnBrk="0" hangingPunct="0">
              <a:spcBef>
                <a:spcPct val="0"/>
              </a:spcBef>
              <a:defRPr>
                <a:solidFill>
                  <a:schemeClr val="tx1"/>
                </a:solidFill>
                <a:latin typeface="Arial" charset="0"/>
                <a:ea typeface="MS PGothic" pitchFamily="34" charset="-128"/>
              </a:defRPr>
            </a:lvl5pPr>
            <a:lvl6pPr marL="2514600" indent="-228600" eaLnBrk="0" fontAlgn="base" hangingPunct="0">
              <a:spcBef>
                <a:spcPct val="0"/>
              </a:spcBef>
              <a:spcAft>
                <a:spcPct val="0"/>
              </a:spcAft>
              <a:defRPr>
                <a:solidFill>
                  <a:schemeClr val="tx1"/>
                </a:solidFill>
                <a:latin typeface="Arial" charset="0"/>
                <a:ea typeface="MS PGothic" pitchFamily="34" charset="-128"/>
              </a:defRPr>
            </a:lvl6pPr>
            <a:lvl7pPr marL="2971800" indent="-228600" eaLnBrk="0" fontAlgn="base" hangingPunct="0">
              <a:spcBef>
                <a:spcPct val="0"/>
              </a:spcBef>
              <a:spcAft>
                <a:spcPct val="0"/>
              </a:spcAft>
              <a:defRPr>
                <a:solidFill>
                  <a:schemeClr val="tx1"/>
                </a:solidFill>
                <a:latin typeface="Arial" charset="0"/>
                <a:ea typeface="MS PGothic" pitchFamily="34" charset="-128"/>
              </a:defRPr>
            </a:lvl7pPr>
            <a:lvl8pPr marL="3429000" indent="-228600" eaLnBrk="0" fontAlgn="base" hangingPunct="0">
              <a:spcBef>
                <a:spcPct val="0"/>
              </a:spcBef>
              <a:spcAft>
                <a:spcPct val="0"/>
              </a:spcAft>
              <a:defRPr>
                <a:solidFill>
                  <a:schemeClr val="tx1"/>
                </a:solidFill>
                <a:latin typeface="Arial" charset="0"/>
                <a:ea typeface="MS PGothic" pitchFamily="34" charset="-128"/>
              </a:defRPr>
            </a:lvl8pPr>
            <a:lvl9pPr marL="3886200" indent="-228600" eaLnBrk="0" fontAlgn="base" hangingPunct="0">
              <a:spcBef>
                <a:spcPct val="0"/>
              </a:spcBef>
              <a:spcAft>
                <a:spcPct val="0"/>
              </a:spcAft>
              <a:defRPr>
                <a:solidFill>
                  <a:schemeClr val="tx1"/>
                </a:solidFill>
                <a:latin typeface="Arial" charset="0"/>
                <a:ea typeface="MS PGothic" pitchFamily="34" charset="-128"/>
              </a:defRPr>
            </a:lvl9pPr>
          </a:lstStyle>
          <a:p>
            <a:pPr algn="r" eaLnBrk="1" hangingPunct="1">
              <a:lnSpc>
                <a:spcPct val="120000"/>
              </a:lnSpc>
              <a:spcAft>
                <a:spcPts val="554"/>
              </a:spcAft>
              <a:buClr>
                <a:schemeClr val="accent2"/>
              </a:buClr>
              <a:defRPr/>
            </a:pPr>
            <a:r>
              <a:rPr lang="en-GB" sz="554" dirty="0">
                <a:latin typeface="Canaccord Effra Light" panose="020B0403020203020204" pitchFamily="34" charset="0"/>
              </a:rPr>
              <a:t>Vancouver</a:t>
            </a:r>
          </a:p>
        </p:txBody>
      </p:sp>
      <p:sp>
        <p:nvSpPr>
          <p:cNvPr id="400" name="Text Box 75"/>
          <p:cNvSpPr txBox="1">
            <a:spLocks noChangeArrowheads="1"/>
          </p:cNvSpPr>
          <p:nvPr/>
        </p:nvSpPr>
        <p:spPr bwMode="gray">
          <a:xfrm>
            <a:off x="5365034" y="2539336"/>
            <a:ext cx="261290" cy="98104"/>
          </a:xfrm>
          <a:prstGeom prst="rect">
            <a:avLst/>
          </a:prstGeom>
          <a:noFill/>
          <a:ln>
            <a:noFill/>
          </a:ln>
        </p:spPr>
        <p:txBody>
          <a:bodyPr wrap="none" lIns="0" tIns="0" rIns="0" bIns="0">
            <a:spAutoFit/>
          </a:bodyPr>
          <a:lstStyle>
            <a:lvl1pPr eaLnBrk="0" hangingPunct="0">
              <a:spcBef>
                <a:spcPct val="0"/>
              </a:spcBef>
              <a:defRPr>
                <a:solidFill>
                  <a:schemeClr val="tx1"/>
                </a:solidFill>
                <a:latin typeface="Arial" charset="0"/>
                <a:ea typeface="MS PGothic" pitchFamily="34" charset="-128"/>
              </a:defRPr>
            </a:lvl1pPr>
            <a:lvl2pPr marL="742950" indent="-285750" eaLnBrk="0" hangingPunct="0">
              <a:spcBef>
                <a:spcPct val="0"/>
              </a:spcBef>
              <a:defRPr>
                <a:solidFill>
                  <a:schemeClr val="tx1"/>
                </a:solidFill>
                <a:latin typeface="Arial" charset="0"/>
                <a:ea typeface="MS PGothic" pitchFamily="34" charset="-128"/>
              </a:defRPr>
            </a:lvl2pPr>
            <a:lvl3pPr marL="1143000" indent="-228600" eaLnBrk="0" hangingPunct="0">
              <a:spcBef>
                <a:spcPct val="0"/>
              </a:spcBef>
              <a:defRPr>
                <a:solidFill>
                  <a:schemeClr val="tx1"/>
                </a:solidFill>
                <a:latin typeface="Arial" charset="0"/>
                <a:ea typeface="MS PGothic" pitchFamily="34" charset="-128"/>
              </a:defRPr>
            </a:lvl3pPr>
            <a:lvl4pPr marL="1600200" indent="-228600" eaLnBrk="0" hangingPunct="0">
              <a:spcBef>
                <a:spcPct val="0"/>
              </a:spcBef>
              <a:defRPr>
                <a:solidFill>
                  <a:schemeClr val="tx1"/>
                </a:solidFill>
                <a:latin typeface="Arial" charset="0"/>
                <a:ea typeface="MS PGothic" pitchFamily="34" charset="-128"/>
              </a:defRPr>
            </a:lvl4pPr>
            <a:lvl5pPr marL="2057400" indent="-228600" eaLnBrk="0" hangingPunct="0">
              <a:spcBef>
                <a:spcPct val="0"/>
              </a:spcBef>
              <a:defRPr>
                <a:solidFill>
                  <a:schemeClr val="tx1"/>
                </a:solidFill>
                <a:latin typeface="Arial" charset="0"/>
                <a:ea typeface="MS PGothic" pitchFamily="34" charset="-128"/>
              </a:defRPr>
            </a:lvl5pPr>
            <a:lvl6pPr marL="2514600" indent="-228600" eaLnBrk="0" fontAlgn="base" hangingPunct="0">
              <a:spcBef>
                <a:spcPct val="0"/>
              </a:spcBef>
              <a:spcAft>
                <a:spcPct val="0"/>
              </a:spcAft>
              <a:defRPr>
                <a:solidFill>
                  <a:schemeClr val="tx1"/>
                </a:solidFill>
                <a:latin typeface="Arial" charset="0"/>
                <a:ea typeface="MS PGothic" pitchFamily="34" charset="-128"/>
              </a:defRPr>
            </a:lvl6pPr>
            <a:lvl7pPr marL="2971800" indent="-228600" eaLnBrk="0" fontAlgn="base" hangingPunct="0">
              <a:spcBef>
                <a:spcPct val="0"/>
              </a:spcBef>
              <a:spcAft>
                <a:spcPct val="0"/>
              </a:spcAft>
              <a:defRPr>
                <a:solidFill>
                  <a:schemeClr val="tx1"/>
                </a:solidFill>
                <a:latin typeface="Arial" charset="0"/>
                <a:ea typeface="MS PGothic" pitchFamily="34" charset="-128"/>
              </a:defRPr>
            </a:lvl7pPr>
            <a:lvl8pPr marL="3429000" indent="-228600" eaLnBrk="0" fontAlgn="base" hangingPunct="0">
              <a:spcBef>
                <a:spcPct val="0"/>
              </a:spcBef>
              <a:spcAft>
                <a:spcPct val="0"/>
              </a:spcAft>
              <a:defRPr>
                <a:solidFill>
                  <a:schemeClr val="tx1"/>
                </a:solidFill>
                <a:latin typeface="Arial" charset="0"/>
                <a:ea typeface="MS PGothic" pitchFamily="34" charset="-128"/>
              </a:defRPr>
            </a:lvl8pPr>
            <a:lvl9pPr marL="3886200" indent="-228600" eaLnBrk="0" fontAlgn="base" hangingPunct="0">
              <a:spcBef>
                <a:spcPct val="0"/>
              </a:spcBef>
              <a:spcAft>
                <a:spcPct val="0"/>
              </a:spcAft>
              <a:defRPr>
                <a:solidFill>
                  <a:schemeClr val="tx1"/>
                </a:solidFill>
                <a:latin typeface="Arial" charset="0"/>
                <a:ea typeface="MS PGothic" pitchFamily="34" charset="-128"/>
              </a:defRPr>
            </a:lvl9pPr>
          </a:lstStyle>
          <a:p>
            <a:pPr eaLnBrk="1" hangingPunct="1">
              <a:lnSpc>
                <a:spcPct val="120000"/>
              </a:lnSpc>
              <a:spcAft>
                <a:spcPts val="554"/>
              </a:spcAft>
              <a:buClr>
                <a:schemeClr val="accent2"/>
              </a:buClr>
              <a:defRPr/>
            </a:pPr>
            <a:r>
              <a:rPr lang="en-GB" sz="554" dirty="0">
                <a:latin typeface="Canaccord Effra Light" panose="020B0403020203020204" pitchFamily="34" charset="0"/>
              </a:rPr>
              <a:t>Houston</a:t>
            </a:r>
          </a:p>
        </p:txBody>
      </p:sp>
      <p:sp>
        <p:nvSpPr>
          <p:cNvPr id="403" name="Text Box 75"/>
          <p:cNvSpPr txBox="1">
            <a:spLocks noChangeArrowheads="1"/>
          </p:cNvSpPr>
          <p:nvPr/>
        </p:nvSpPr>
        <p:spPr bwMode="gray">
          <a:xfrm>
            <a:off x="7716197" y="2295096"/>
            <a:ext cx="195566" cy="98104"/>
          </a:xfrm>
          <a:prstGeom prst="rect">
            <a:avLst/>
          </a:prstGeom>
          <a:noFill/>
          <a:ln>
            <a:noFill/>
          </a:ln>
        </p:spPr>
        <p:txBody>
          <a:bodyPr wrap="none" lIns="0" tIns="0" rIns="0" bIns="0">
            <a:spAutoFit/>
          </a:bodyPr>
          <a:lstStyle>
            <a:lvl1pPr eaLnBrk="0" hangingPunct="0">
              <a:spcBef>
                <a:spcPct val="0"/>
              </a:spcBef>
              <a:defRPr>
                <a:solidFill>
                  <a:schemeClr val="tx1"/>
                </a:solidFill>
                <a:latin typeface="Arial" charset="0"/>
                <a:ea typeface="MS PGothic" pitchFamily="34" charset="-128"/>
              </a:defRPr>
            </a:lvl1pPr>
            <a:lvl2pPr marL="742950" indent="-285750" eaLnBrk="0" hangingPunct="0">
              <a:spcBef>
                <a:spcPct val="0"/>
              </a:spcBef>
              <a:defRPr>
                <a:solidFill>
                  <a:schemeClr val="tx1"/>
                </a:solidFill>
                <a:latin typeface="Arial" charset="0"/>
                <a:ea typeface="MS PGothic" pitchFamily="34" charset="-128"/>
              </a:defRPr>
            </a:lvl2pPr>
            <a:lvl3pPr marL="1143000" indent="-228600" eaLnBrk="0" hangingPunct="0">
              <a:spcBef>
                <a:spcPct val="0"/>
              </a:spcBef>
              <a:defRPr>
                <a:solidFill>
                  <a:schemeClr val="tx1"/>
                </a:solidFill>
                <a:latin typeface="Arial" charset="0"/>
                <a:ea typeface="MS PGothic" pitchFamily="34" charset="-128"/>
              </a:defRPr>
            </a:lvl3pPr>
            <a:lvl4pPr marL="1600200" indent="-228600" eaLnBrk="0" hangingPunct="0">
              <a:spcBef>
                <a:spcPct val="0"/>
              </a:spcBef>
              <a:defRPr>
                <a:solidFill>
                  <a:schemeClr val="tx1"/>
                </a:solidFill>
                <a:latin typeface="Arial" charset="0"/>
                <a:ea typeface="MS PGothic" pitchFamily="34" charset="-128"/>
              </a:defRPr>
            </a:lvl4pPr>
            <a:lvl5pPr marL="2057400" indent="-228600" eaLnBrk="0" hangingPunct="0">
              <a:spcBef>
                <a:spcPct val="0"/>
              </a:spcBef>
              <a:defRPr>
                <a:solidFill>
                  <a:schemeClr val="tx1"/>
                </a:solidFill>
                <a:latin typeface="Arial" charset="0"/>
                <a:ea typeface="MS PGothic" pitchFamily="34" charset="-128"/>
              </a:defRPr>
            </a:lvl5pPr>
            <a:lvl6pPr marL="2514600" indent="-228600" eaLnBrk="0" fontAlgn="base" hangingPunct="0">
              <a:spcBef>
                <a:spcPct val="0"/>
              </a:spcBef>
              <a:spcAft>
                <a:spcPct val="0"/>
              </a:spcAft>
              <a:defRPr>
                <a:solidFill>
                  <a:schemeClr val="tx1"/>
                </a:solidFill>
                <a:latin typeface="Arial" charset="0"/>
                <a:ea typeface="MS PGothic" pitchFamily="34" charset="-128"/>
              </a:defRPr>
            </a:lvl6pPr>
            <a:lvl7pPr marL="2971800" indent="-228600" eaLnBrk="0" fontAlgn="base" hangingPunct="0">
              <a:spcBef>
                <a:spcPct val="0"/>
              </a:spcBef>
              <a:spcAft>
                <a:spcPct val="0"/>
              </a:spcAft>
              <a:defRPr>
                <a:solidFill>
                  <a:schemeClr val="tx1"/>
                </a:solidFill>
                <a:latin typeface="Arial" charset="0"/>
                <a:ea typeface="MS PGothic" pitchFamily="34" charset="-128"/>
              </a:defRPr>
            </a:lvl7pPr>
            <a:lvl8pPr marL="3429000" indent="-228600" eaLnBrk="0" fontAlgn="base" hangingPunct="0">
              <a:spcBef>
                <a:spcPct val="0"/>
              </a:spcBef>
              <a:spcAft>
                <a:spcPct val="0"/>
              </a:spcAft>
              <a:defRPr>
                <a:solidFill>
                  <a:schemeClr val="tx1"/>
                </a:solidFill>
                <a:latin typeface="Arial" charset="0"/>
                <a:ea typeface="MS PGothic" pitchFamily="34" charset="-128"/>
              </a:defRPr>
            </a:lvl8pPr>
            <a:lvl9pPr marL="3886200" indent="-228600" eaLnBrk="0" fontAlgn="base" hangingPunct="0">
              <a:spcBef>
                <a:spcPct val="0"/>
              </a:spcBef>
              <a:spcAft>
                <a:spcPct val="0"/>
              </a:spcAft>
              <a:defRPr>
                <a:solidFill>
                  <a:schemeClr val="tx1"/>
                </a:solidFill>
                <a:latin typeface="Arial" charset="0"/>
                <a:ea typeface="MS PGothic" pitchFamily="34" charset="-128"/>
              </a:defRPr>
            </a:lvl9pPr>
          </a:lstStyle>
          <a:p>
            <a:pPr eaLnBrk="1" hangingPunct="1">
              <a:lnSpc>
                <a:spcPct val="120000"/>
              </a:lnSpc>
              <a:spcAft>
                <a:spcPts val="554"/>
              </a:spcAft>
              <a:buClr>
                <a:schemeClr val="accent2"/>
              </a:buClr>
              <a:defRPr/>
            </a:pPr>
            <a:r>
              <a:rPr lang="en-GB" sz="554" dirty="0">
                <a:latin typeface="Canaccord Effra Light" panose="020B0403020203020204" pitchFamily="34" charset="0"/>
              </a:rPr>
              <a:t>Beijing</a:t>
            </a:r>
          </a:p>
        </p:txBody>
      </p:sp>
      <p:sp>
        <p:nvSpPr>
          <p:cNvPr id="415" name="Text Box 75"/>
          <p:cNvSpPr txBox="1">
            <a:spLocks noChangeArrowheads="1"/>
          </p:cNvSpPr>
          <p:nvPr/>
        </p:nvSpPr>
        <p:spPr bwMode="gray">
          <a:xfrm>
            <a:off x="8461187" y="3400032"/>
            <a:ext cx="219612" cy="98104"/>
          </a:xfrm>
          <a:prstGeom prst="rect">
            <a:avLst/>
          </a:prstGeom>
          <a:noFill/>
          <a:ln>
            <a:noFill/>
          </a:ln>
        </p:spPr>
        <p:txBody>
          <a:bodyPr wrap="none" lIns="0" tIns="0" rIns="0" bIns="0">
            <a:spAutoFit/>
          </a:bodyPr>
          <a:lstStyle>
            <a:lvl1pPr eaLnBrk="0" hangingPunct="0">
              <a:spcBef>
                <a:spcPct val="0"/>
              </a:spcBef>
              <a:defRPr>
                <a:solidFill>
                  <a:schemeClr val="tx1"/>
                </a:solidFill>
                <a:latin typeface="Arial" charset="0"/>
                <a:ea typeface="MS PGothic" pitchFamily="34" charset="-128"/>
              </a:defRPr>
            </a:lvl1pPr>
            <a:lvl2pPr marL="742950" indent="-285750" eaLnBrk="0" hangingPunct="0">
              <a:spcBef>
                <a:spcPct val="0"/>
              </a:spcBef>
              <a:defRPr>
                <a:solidFill>
                  <a:schemeClr val="tx1"/>
                </a:solidFill>
                <a:latin typeface="Arial" charset="0"/>
                <a:ea typeface="MS PGothic" pitchFamily="34" charset="-128"/>
              </a:defRPr>
            </a:lvl2pPr>
            <a:lvl3pPr marL="1143000" indent="-228600" eaLnBrk="0" hangingPunct="0">
              <a:spcBef>
                <a:spcPct val="0"/>
              </a:spcBef>
              <a:defRPr>
                <a:solidFill>
                  <a:schemeClr val="tx1"/>
                </a:solidFill>
                <a:latin typeface="Arial" charset="0"/>
                <a:ea typeface="MS PGothic" pitchFamily="34" charset="-128"/>
              </a:defRPr>
            </a:lvl3pPr>
            <a:lvl4pPr marL="1600200" indent="-228600" eaLnBrk="0" hangingPunct="0">
              <a:spcBef>
                <a:spcPct val="0"/>
              </a:spcBef>
              <a:defRPr>
                <a:solidFill>
                  <a:schemeClr val="tx1"/>
                </a:solidFill>
                <a:latin typeface="Arial" charset="0"/>
                <a:ea typeface="MS PGothic" pitchFamily="34" charset="-128"/>
              </a:defRPr>
            </a:lvl4pPr>
            <a:lvl5pPr marL="2057400" indent="-228600" eaLnBrk="0" hangingPunct="0">
              <a:spcBef>
                <a:spcPct val="0"/>
              </a:spcBef>
              <a:defRPr>
                <a:solidFill>
                  <a:schemeClr val="tx1"/>
                </a:solidFill>
                <a:latin typeface="Arial" charset="0"/>
                <a:ea typeface="MS PGothic" pitchFamily="34" charset="-128"/>
              </a:defRPr>
            </a:lvl5pPr>
            <a:lvl6pPr marL="2514600" indent="-228600" eaLnBrk="0" fontAlgn="base" hangingPunct="0">
              <a:spcBef>
                <a:spcPct val="0"/>
              </a:spcBef>
              <a:spcAft>
                <a:spcPct val="0"/>
              </a:spcAft>
              <a:defRPr>
                <a:solidFill>
                  <a:schemeClr val="tx1"/>
                </a:solidFill>
                <a:latin typeface="Arial" charset="0"/>
                <a:ea typeface="MS PGothic" pitchFamily="34" charset="-128"/>
              </a:defRPr>
            </a:lvl6pPr>
            <a:lvl7pPr marL="2971800" indent="-228600" eaLnBrk="0" fontAlgn="base" hangingPunct="0">
              <a:spcBef>
                <a:spcPct val="0"/>
              </a:spcBef>
              <a:spcAft>
                <a:spcPct val="0"/>
              </a:spcAft>
              <a:defRPr>
                <a:solidFill>
                  <a:schemeClr val="tx1"/>
                </a:solidFill>
                <a:latin typeface="Arial" charset="0"/>
                <a:ea typeface="MS PGothic" pitchFamily="34" charset="-128"/>
              </a:defRPr>
            </a:lvl7pPr>
            <a:lvl8pPr marL="3429000" indent="-228600" eaLnBrk="0" fontAlgn="base" hangingPunct="0">
              <a:spcBef>
                <a:spcPct val="0"/>
              </a:spcBef>
              <a:spcAft>
                <a:spcPct val="0"/>
              </a:spcAft>
              <a:defRPr>
                <a:solidFill>
                  <a:schemeClr val="tx1"/>
                </a:solidFill>
                <a:latin typeface="Arial" charset="0"/>
                <a:ea typeface="MS PGothic" pitchFamily="34" charset="-128"/>
              </a:defRPr>
            </a:lvl8pPr>
            <a:lvl9pPr marL="3886200" indent="-228600" eaLnBrk="0" fontAlgn="base" hangingPunct="0">
              <a:spcBef>
                <a:spcPct val="0"/>
              </a:spcBef>
              <a:spcAft>
                <a:spcPct val="0"/>
              </a:spcAft>
              <a:defRPr>
                <a:solidFill>
                  <a:schemeClr val="tx1"/>
                </a:solidFill>
                <a:latin typeface="Arial" charset="0"/>
                <a:ea typeface="MS PGothic" pitchFamily="34" charset="-128"/>
              </a:defRPr>
            </a:lvl9pPr>
          </a:lstStyle>
          <a:p>
            <a:pPr eaLnBrk="1" hangingPunct="1">
              <a:lnSpc>
                <a:spcPct val="120000"/>
              </a:lnSpc>
              <a:spcAft>
                <a:spcPts val="554"/>
              </a:spcAft>
              <a:buClr>
                <a:schemeClr val="accent2"/>
              </a:buClr>
              <a:defRPr/>
            </a:pPr>
            <a:r>
              <a:rPr lang="en-GB" sz="554" dirty="0">
                <a:latin typeface="Canaccord Effra Light" panose="020B0403020203020204" pitchFamily="34" charset="0"/>
              </a:rPr>
              <a:t>Sydney</a:t>
            </a:r>
          </a:p>
        </p:txBody>
      </p:sp>
      <p:sp>
        <p:nvSpPr>
          <p:cNvPr id="418" name="Text Box 75"/>
          <p:cNvSpPr txBox="1">
            <a:spLocks noChangeArrowheads="1"/>
          </p:cNvSpPr>
          <p:nvPr/>
        </p:nvSpPr>
        <p:spPr bwMode="gray">
          <a:xfrm>
            <a:off x="8029248" y="2647511"/>
            <a:ext cx="335028" cy="98104"/>
          </a:xfrm>
          <a:prstGeom prst="rect">
            <a:avLst/>
          </a:prstGeom>
          <a:noFill/>
          <a:ln>
            <a:noFill/>
          </a:ln>
        </p:spPr>
        <p:txBody>
          <a:bodyPr wrap="none" lIns="0" tIns="0" rIns="0" bIns="0">
            <a:spAutoFit/>
          </a:bodyPr>
          <a:lstStyle>
            <a:lvl1pPr eaLnBrk="0" hangingPunct="0">
              <a:spcBef>
                <a:spcPct val="0"/>
              </a:spcBef>
              <a:defRPr>
                <a:solidFill>
                  <a:schemeClr val="tx1"/>
                </a:solidFill>
                <a:latin typeface="Arial" charset="0"/>
                <a:ea typeface="MS PGothic" pitchFamily="34" charset="-128"/>
              </a:defRPr>
            </a:lvl1pPr>
            <a:lvl2pPr marL="742950" indent="-285750" eaLnBrk="0" hangingPunct="0">
              <a:spcBef>
                <a:spcPct val="0"/>
              </a:spcBef>
              <a:defRPr>
                <a:solidFill>
                  <a:schemeClr val="tx1"/>
                </a:solidFill>
                <a:latin typeface="Arial" charset="0"/>
                <a:ea typeface="MS PGothic" pitchFamily="34" charset="-128"/>
              </a:defRPr>
            </a:lvl2pPr>
            <a:lvl3pPr marL="1143000" indent="-228600" eaLnBrk="0" hangingPunct="0">
              <a:spcBef>
                <a:spcPct val="0"/>
              </a:spcBef>
              <a:defRPr>
                <a:solidFill>
                  <a:schemeClr val="tx1"/>
                </a:solidFill>
                <a:latin typeface="Arial" charset="0"/>
                <a:ea typeface="MS PGothic" pitchFamily="34" charset="-128"/>
              </a:defRPr>
            </a:lvl3pPr>
            <a:lvl4pPr marL="1600200" indent="-228600" eaLnBrk="0" hangingPunct="0">
              <a:spcBef>
                <a:spcPct val="0"/>
              </a:spcBef>
              <a:defRPr>
                <a:solidFill>
                  <a:schemeClr val="tx1"/>
                </a:solidFill>
                <a:latin typeface="Arial" charset="0"/>
                <a:ea typeface="MS PGothic" pitchFamily="34" charset="-128"/>
              </a:defRPr>
            </a:lvl4pPr>
            <a:lvl5pPr marL="2057400" indent="-228600" eaLnBrk="0" hangingPunct="0">
              <a:spcBef>
                <a:spcPct val="0"/>
              </a:spcBef>
              <a:defRPr>
                <a:solidFill>
                  <a:schemeClr val="tx1"/>
                </a:solidFill>
                <a:latin typeface="Arial" charset="0"/>
                <a:ea typeface="MS PGothic" pitchFamily="34" charset="-128"/>
              </a:defRPr>
            </a:lvl5pPr>
            <a:lvl6pPr marL="2514600" indent="-228600" eaLnBrk="0" fontAlgn="base" hangingPunct="0">
              <a:spcBef>
                <a:spcPct val="0"/>
              </a:spcBef>
              <a:spcAft>
                <a:spcPct val="0"/>
              </a:spcAft>
              <a:defRPr>
                <a:solidFill>
                  <a:schemeClr val="tx1"/>
                </a:solidFill>
                <a:latin typeface="Arial" charset="0"/>
                <a:ea typeface="MS PGothic" pitchFamily="34" charset="-128"/>
              </a:defRPr>
            </a:lvl6pPr>
            <a:lvl7pPr marL="2971800" indent="-228600" eaLnBrk="0" fontAlgn="base" hangingPunct="0">
              <a:spcBef>
                <a:spcPct val="0"/>
              </a:spcBef>
              <a:spcAft>
                <a:spcPct val="0"/>
              </a:spcAft>
              <a:defRPr>
                <a:solidFill>
                  <a:schemeClr val="tx1"/>
                </a:solidFill>
                <a:latin typeface="Arial" charset="0"/>
                <a:ea typeface="MS PGothic" pitchFamily="34" charset="-128"/>
              </a:defRPr>
            </a:lvl7pPr>
            <a:lvl8pPr marL="3429000" indent="-228600" eaLnBrk="0" fontAlgn="base" hangingPunct="0">
              <a:spcBef>
                <a:spcPct val="0"/>
              </a:spcBef>
              <a:spcAft>
                <a:spcPct val="0"/>
              </a:spcAft>
              <a:defRPr>
                <a:solidFill>
                  <a:schemeClr val="tx1"/>
                </a:solidFill>
                <a:latin typeface="Arial" charset="0"/>
                <a:ea typeface="MS PGothic" pitchFamily="34" charset="-128"/>
              </a:defRPr>
            </a:lvl8pPr>
            <a:lvl9pPr marL="3886200" indent="-228600" eaLnBrk="0" fontAlgn="base" hangingPunct="0">
              <a:spcBef>
                <a:spcPct val="0"/>
              </a:spcBef>
              <a:spcAft>
                <a:spcPct val="0"/>
              </a:spcAft>
              <a:defRPr>
                <a:solidFill>
                  <a:schemeClr val="tx1"/>
                </a:solidFill>
                <a:latin typeface="Arial" charset="0"/>
                <a:ea typeface="MS PGothic" pitchFamily="34" charset="-128"/>
              </a:defRPr>
            </a:lvl9pPr>
          </a:lstStyle>
          <a:p>
            <a:pPr eaLnBrk="1" hangingPunct="1">
              <a:lnSpc>
                <a:spcPct val="120000"/>
              </a:lnSpc>
              <a:spcAft>
                <a:spcPts val="554"/>
              </a:spcAft>
              <a:buClr>
                <a:schemeClr val="accent2"/>
              </a:buClr>
              <a:defRPr/>
            </a:pPr>
            <a:r>
              <a:rPr lang="en-GB" sz="554" dirty="0">
                <a:latin typeface="Canaccord Effra Light" panose="020B0403020203020204" pitchFamily="34" charset="0"/>
              </a:rPr>
              <a:t>Hong Kong</a:t>
            </a:r>
          </a:p>
        </p:txBody>
      </p:sp>
      <p:sp>
        <p:nvSpPr>
          <p:cNvPr id="425" name="Text Box 75"/>
          <p:cNvSpPr txBox="1">
            <a:spLocks noChangeArrowheads="1"/>
          </p:cNvSpPr>
          <p:nvPr/>
        </p:nvSpPr>
        <p:spPr bwMode="gray">
          <a:xfrm>
            <a:off x="7948888" y="3511902"/>
            <a:ext cx="323807" cy="98104"/>
          </a:xfrm>
          <a:prstGeom prst="rect">
            <a:avLst/>
          </a:prstGeom>
          <a:noFill/>
          <a:ln>
            <a:noFill/>
          </a:ln>
        </p:spPr>
        <p:txBody>
          <a:bodyPr wrap="none" lIns="0" tIns="0" rIns="0" bIns="0">
            <a:spAutoFit/>
          </a:bodyPr>
          <a:lstStyle>
            <a:lvl1pPr eaLnBrk="0" hangingPunct="0">
              <a:spcBef>
                <a:spcPct val="0"/>
              </a:spcBef>
              <a:defRPr>
                <a:solidFill>
                  <a:schemeClr val="tx1"/>
                </a:solidFill>
                <a:latin typeface="Arial" charset="0"/>
                <a:ea typeface="MS PGothic" pitchFamily="34" charset="-128"/>
              </a:defRPr>
            </a:lvl1pPr>
            <a:lvl2pPr marL="742950" indent="-285750" eaLnBrk="0" hangingPunct="0">
              <a:spcBef>
                <a:spcPct val="0"/>
              </a:spcBef>
              <a:defRPr>
                <a:solidFill>
                  <a:schemeClr val="tx1"/>
                </a:solidFill>
                <a:latin typeface="Arial" charset="0"/>
                <a:ea typeface="MS PGothic" pitchFamily="34" charset="-128"/>
              </a:defRPr>
            </a:lvl2pPr>
            <a:lvl3pPr marL="1143000" indent="-228600" eaLnBrk="0" hangingPunct="0">
              <a:spcBef>
                <a:spcPct val="0"/>
              </a:spcBef>
              <a:defRPr>
                <a:solidFill>
                  <a:schemeClr val="tx1"/>
                </a:solidFill>
                <a:latin typeface="Arial" charset="0"/>
                <a:ea typeface="MS PGothic" pitchFamily="34" charset="-128"/>
              </a:defRPr>
            </a:lvl3pPr>
            <a:lvl4pPr marL="1600200" indent="-228600" eaLnBrk="0" hangingPunct="0">
              <a:spcBef>
                <a:spcPct val="0"/>
              </a:spcBef>
              <a:defRPr>
                <a:solidFill>
                  <a:schemeClr val="tx1"/>
                </a:solidFill>
                <a:latin typeface="Arial" charset="0"/>
                <a:ea typeface="MS PGothic" pitchFamily="34" charset="-128"/>
              </a:defRPr>
            </a:lvl4pPr>
            <a:lvl5pPr marL="2057400" indent="-228600" eaLnBrk="0" hangingPunct="0">
              <a:spcBef>
                <a:spcPct val="0"/>
              </a:spcBef>
              <a:defRPr>
                <a:solidFill>
                  <a:schemeClr val="tx1"/>
                </a:solidFill>
                <a:latin typeface="Arial" charset="0"/>
                <a:ea typeface="MS PGothic" pitchFamily="34" charset="-128"/>
              </a:defRPr>
            </a:lvl5pPr>
            <a:lvl6pPr marL="2514600" indent="-228600" eaLnBrk="0" fontAlgn="base" hangingPunct="0">
              <a:spcBef>
                <a:spcPct val="0"/>
              </a:spcBef>
              <a:spcAft>
                <a:spcPct val="0"/>
              </a:spcAft>
              <a:defRPr>
                <a:solidFill>
                  <a:schemeClr val="tx1"/>
                </a:solidFill>
                <a:latin typeface="Arial" charset="0"/>
                <a:ea typeface="MS PGothic" pitchFamily="34" charset="-128"/>
              </a:defRPr>
            </a:lvl6pPr>
            <a:lvl7pPr marL="2971800" indent="-228600" eaLnBrk="0" fontAlgn="base" hangingPunct="0">
              <a:spcBef>
                <a:spcPct val="0"/>
              </a:spcBef>
              <a:spcAft>
                <a:spcPct val="0"/>
              </a:spcAft>
              <a:defRPr>
                <a:solidFill>
                  <a:schemeClr val="tx1"/>
                </a:solidFill>
                <a:latin typeface="Arial" charset="0"/>
                <a:ea typeface="MS PGothic" pitchFamily="34" charset="-128"/>
              </a:defRPr>
            </a:lvl7pPr>
            <a:lvl8pPr marL="3429000" indent="-228600" eaLnBrk="0" fontAlgn="base" hangingPunct="0">
              <a:spcBef>
                <a:spcPct val="0"/>
              </a:spcBef>
              <a:spcAft>
                <a:spcPct val="0"/>
              </a:spcAft>
              <a:defRPr>
                <a:solidFill>
                  <a:schemeClr val="tx1"/>
                </a:solidFill>
                <a:latin typeface="Arial" charset="0"/>
                <a:ea typeface="MS PGothic" pitchFamily="34" charset="-128"/>
              </a:defRPr>
            </a:lvl8pPr>
            <a:lvl9pPr marL="3886200" indent="-228600" eaLnBrk="0" fontAlgn="base" hangingPunct="0">
              <a:spcBef>
                <a:spcPct val="0"/>
              </a:spcBef>
              <a:spcAft>
                <a:spcPct val="0"/>
              </a:spcAft>
              <a:defRPr>
                <a:solidFill>
                  <a:schemeClr val="tx1"/>
                </a:solidFill>
                <a:latin typeface="Arial" charset="0"/>
                <a:ea typeface="MS PGothic" pitchFamily="34" charset="-128"/>
              </a:defRPr>
            </a:lvl9pPr>
          </a:lstStyle>
          <a:p>
            <a:pPr eaLnBrk="1" hangingPunct="1">
              <a:lnSpc>
                <a:spcPct val="120000"/>
              </a:lnSpc>
              <a:spcAft>
                <a:spcPts val="554"/>
              </a:spcAft>
              <a:buClr>
                <a:schemeClr val="accent2"/>
              </a:buClr>
              <a:defRPr/>
            </a:pPr>
            <a:r>
              <a:rPr lang="en-GB" sz="554" dirty="0">
                <a:latin typeface="Canaccord Effra Light" panose="020B0403020203020204" pitchFamily="34" charset="0"/>
              </a:rPr>
              <a:t>Melbourne</a:t>
            </a:r>
          </a:p>
        </p:txBody>
      </p:sp>
      <p:sp>
        <p:nvSpPr>
          <p:cNvPr id="426" name="Text Box 75"/>
          <p:cNvSpPr txBox="1">
            <a:spLocks noChangeArrowheads="1"/>
          </p:cNvSpPr>
          <p:nvPr/>
        </p:nvSpPr>
        <p:spPr bwMode="gray">
          <a:xfrm>
            <a:off x="6302062" y="2175327"/>
            <a:ext cx="189155" cy="98104"/>
          </a:xfrm>
          <a:prstGeom prst="rect">
            <a:avLst/>
          </a:prstGeom>
          <a:noFill/>
          <a:ln>
            <a:noFill/>
          </a:ln>
        </p:spPr>
        <p:txBody>
          <a:bodyPr wrap="none" lIns="0" tIns="0" rIns="0" bIns="0">
            <a:spAutoFit/>
          </a:bodyPr>
          <a:lstStyle>
            <a:lvl1pPr algn="l">
              <a:defRPr>
                <a:solidFill>
                  <a:schemeClr val="tx1"/>
                </a:solidFill>
                <a:latin typeface="Arial" pitchFamily="34" charset="0"/>
                <a:ea typeface="MS PGothic" pitchFamily="34" charset="-128"/>
              </a:defRPr>
            </a:lvl1pPr>
            <a:lvl2pPr marL="742950" indent="-285750" algn="l">
              <a:defRPr>
                <a:solidFill>
                  <a:schemeClr val="tx1"/>
                </a:solidFill>
                <a:latin typeface="Arial" pitchFamily="34" charset="0"/>
                <a:ea typeface="MS PGothic" pitchFamily="34" charset="-128"/>
              </a:defRPr>
            </a:lvl2pPr>
            <a:lvl3pPr marL="1143000" indent="-228600" algn="l">
              <a:defRPr>
                <a:solidFill>
                  <a:schemeClr val="tx1"/>
                </a:solidFill>
                <a:latin typeface="Arial" pitchFamily="34" charset="0"/>
                <a:ea typeface="MS PGothic" pitchFamily="34" charset="-128"/>
              </a:defRPr>
            </a:lvl3pPr>
            <a:lvl4pPr marL="1600200" indent="-228600" algn="l">
              <a:defRPr>
                <a:solidFill>
                  <a:schemeClr val="tx1"/>
                </a:solidFill>
                <a:latin typeface="Arial" pitchFamily="34" charset="0"/>
                <a:ea typeface="MS PGothic" pitchFamily="34" charset="-128"/>
              </a:defRPr>
            </a:lvl4pPr>
            <a:lvl5pPr marL="2057400" indent="-228600" algn="l">
              <a:defRPr>
                <a:solidFill>
                  <a:schemeClr val="tx1"/>
                </a:solidFill>
                <a:latin typeface="Arial" pitchFamily="34" charset="0"/>
                <a:ea typeface="MS PGothic" pitchFamily="34" charset="-128"/>
              </a:defRPr>
            </a:lvl5pPr>
            <a:lvl6pPr marL="2514600" indent="-228600" fontAlgn="base">
              <a:spcBef>
                <a:spcPct val="0"/>
              </a:spcBef>
              <a:spcAft>
                <a:spcPct val="0"/>
              </a:spcAft>
              <a:defRPr>
                <a:solidFill>
                  <a:schemeClr val="tx1"/>
                </a:solidFill>
                <a:latin typeface="Arial" pitchFamily="34" charset="0"/>
                <a:ea typeface="MS PGothic" pitchFamily="34" charset="-128"/>
              </a:defRPr>
            </a:lvl6pPr>
            <a:lvl7pPr marL="2971800" indent="-228600" fontAlgn="base">
              <a:spcBef>
                <a:spcPct val="0"/>
              </a:spcBef>
              <a:spcAft>
                <a:spcPct val="0"/>
              </a:spcAft>
              <a:defRPr>
                <a:solidFill>
                  <a:schemeClr val="tx1"/>
                </a:solidFill>
                <a:latin typeface="Arial" pitchFamily="34" charset="0"/>
                <a:ea typeface="MS PGothic" pitchFamily="34" charset="-128"/>
              </a:defRPr>
            </a:lvl7pPr>
            <a:lvl8pPr marL="3429000" indent="-228600" fontAlgn="base">
              <a:spcBef>
                <a:spcPct val="0"/>
              </a:spcBef>
              <a:spcAft>
                <a:spcPct val="0"/>
              </a:spcAft>
              <a:defRPr>
                <a:solidFill>
                  <a:schemeClr val="tx1"/>
                </a:solidFill>
                <a:latin typeface="Arial" pitchFamily="34" charset="0"/>
                <a:ea typeface="MS PGothic" pitchFamily="34" charset="-128"/>
              </a:defRPr>
            </a:lvl8pPr>
            <a:lvl9pPr marL="3886200" indent="-228600" fontAlgn="base">
              <a:spcBef>
                <a:spcPct val="0"/>
              </a:spcBef>
              <a:spcAft>
                <a:spcPct val="0"/>
              </a:spcAft>
              <a:defRPr>
                <a:solidFill>
                  <a:schemeClr val="tx1"/>
                </a:solidFill>
                <a:latin typeface="Arial" pitchFamily="34" charset="0"/>
                <a:ea typeface="MS PGothic" pitchFamily="34" charset="-128"/>
              </a:defRPr>
            </a:lvl9pPr>
          </a:lstStyle>
          <a:p>
            <a:pPr algn="r">
              <a:lnSpc>
                <a:spcPct val="120000"/>
              </a:lnSpc>
              <a:spcAft>
                <a:spcPts val="554"/>
              </a:spcAft>
              <a:buClr>
                <a:schemeClr val="accent2"/>
              </a:buClr>
            </a:pPr>
            <a:r>
              <a:rPr lang="en-GB" sz="554" dirty="0">
                <a:latin typeface="Canaccord Effra Light" panose="020B0403020203020204" pitchFamily="34" charset="0"/>
              </a:rPr>
              <a:t>Dublin</a:t>
            </a:r>
          </a:p>
        </p:txBody>
      </p:sp>
      <p:sp>
        <p:nvSpPr>
          <p:cNvPr id="427" name="Text Box 75"/>
          <p:cNvSpPr txBox="1">
            <a:spLocks noChangeArrowheads="1"/>
          </p:cNvSpPr>
          <p:nvPr/>
        </p:nvSpPr>
        <p:spPr bwMode="gray">
          <a:xfrm>
            <a:off x="6458029" y="2275024"/>
            <a:ext cx="145874" cy="98104"/>
          </a:xfrm>
          <a:prstGeom prst="rect">
            <a:avLst/>
          </a:prstGeom>
          <a:noFill/>
          <a:ln>
            <a:noFill/>
          </a:ln>
        </p:spPr>
        <p:txBody>
          <a:bodyPr wrap="none" lIns="0" tIns="0" rIns="0" bIns="0">
            <a:spAutoFit/>
          </a:bodyPr>
          <a:lstStyle>
            <a:lvl1pPr algn="l">
              <a:defRPr>
                <a:solidFill>
                  <a:schemeClr val="tx1"/>
                </a:solidFill>
                <a:latin typeface="Arial" pitchFamily="34" charset="0"/>
                <a:ea typeface="MS PGothic" pitchFamily="34" charset="-128"/>
              </a:defRPr>
            </a:lvl1pPr>
            <a:lvl2pPr marL="742950" indent="-285750" algn="l">
              <a:defRPr>
                <a:solidFill>
                  <a:schemeClr val="tx1"/>
                </a:solidFill>
                <a:latin typeface="Arial" pitchFamily="34" charset="0"/>
                <a:ea typeface="MS PGothic" pitchFamily="34" charset="-128"/>
              </a:defRPr>
            </a:lvl2pPr>
            <a:lvl3pPr marL="1143000" indent="-228600" algn="l">
              <a:defRPr>
                <a:solidFill>
                  <a:schemeClr val="tx1"/>
                </a:solidFill>
                <a:latin typeface="Arial" pitchFamily="34" charset="0"/>
                <a:ea typeface="MS PGothic" pitchFamily="34" charset="-128"/>
              </a:defRPr>
            </a:lvl3pPr>
            <a:lvl4pPr marL="1600200" indent="-228600" algn="l">
              <a:defRPr>
                <a:solidFill>
                  <a:schemeClr val="tx1"/>
                </a:solidFill>
                <a:latin typeface="Arial" pitchFamily="34" charset="0"/>
                <a:ea typeface="MS PGothic" pitchFamily="34" charset="-128"/>
              </a:defRPr>
            </a:lvl4pPr>
            <a:lvl5pPr marL="2057400" indent="-228600" algn="l">
              <a:defRPr>
                <a:solidFill>
                  <a:schemeClr val="tx1"/>
                </a:solidFill>
                <a:latin typeface="Arial" pitchFamily="34" charset="0"/>
                <a:ea typeface="MS PGothic" pitchFamily="34" charset="-128"/>
              </a:defRPr>
            </a:lvl5pPr>
            <a:lvl6pPr marL="2514600" indent="-228600" fontAlgn="base">
              <a:spcBef>
                <a:spcPct val="0"/>
              </a:spcBef>
              <a:spcAft>
                <a:spcPct val="0"/>
              </a:spcAft>
              <a:defRPr>
                <a:solidFill>
                  <a:schemeClr val="tx1"/>
                </a:solidFill>
                <a:latin typeface="Arial" pitchFamily="34" charset="0"/>
                <a:ea typeface="MS PGothic" pitchFamily="34" charset="-128"/>
              </a:defRPr>
            </a:lvl6pPr>
            <a:lvl7pPr marL="2971800" indent="-228600" fontAlgn="base">
              <a:spcBef>
                <a:spcPct val="0"/>
              </a:spcBef>
              <a:spcAft>
                <a:spcPct val="0"/>
              </a:spcAft>
              <a:defRPr>
                <a:solidFill>
                  <a:schemeClr val="tx1"/>
                </a:solidFill>
                <a:latin typeface="Arial" pitchFamily="34" charset="0"/>
                <a:ea typeface="MS PGothic" pitchFamily="34" charset="-128"/>
              </a:defRPr>
            </a:lvl7pPr>
            <a:lvl8pPr marL="3429000" indent="-228600" fontAlgn="base">
              <a:spcBef>
                <a:spcPct val="0"/>
              </a:spcBef>
              <a:spcAft>
                <a:spcPct val="0"/>
              </a:spcAft>
              <a:defRPr>
                <a:solidFill>
                  <a:schemeClr val="tx1"/>
                </a:solidFill>
                <a:latin typeface="Arial" pitchFamily="34" charset="0"/>
                <a:ea typeface="MS PGothic" pitchFamily="34" charset="-128"/>
              </a:defRPr>
            </a:lvl8pPr>
            <a:lvl9pPr marL="3886200" indent="-228600" fontAlgn="base">
              <a:spcBef>
                <a:spcPct val="0"/>
              </a:spcBef>
              <a:spcAft>
                <a:spcPct val="0"/>
              </a:spcAft>
              <a:defRPr>
                <a:solidFill>
                  <a:schemeClr val="tx1"/>
                </a:solidFill>
                <a:latin typeface="Arial" pitchFamily="34" charset="0"/>
                <a:ea typeface="MS PGothic" pitchFamily="34" charset="-128"/>
              </a:defRPr>
            </a:lvl9pPr>
          </a:lstStyle>
          <a:p>
            <a:pPr algn="r">
              <a:lnSpc>
                <a:spcPct val="120000"/>
              </a:lnSpc>
              <a:spcAft>
                <a:spcPts val="554"/>
              </a:spcAft>
              <a:buClr>
                <a:schemeClr val="accent2"/>
              </a:buClr>
            </a:pPr>
            <a:r>
              <a:rPr lang="en-GB" sz="554" dirty="0">
                <a:latin typeface="Canaccord Effra Light" panose="020B0403020203020204" pitchFamily="34" charset="0"/>
              </a:rPr>
              <a:t>Paris</a:t>
            </a:r>
          </a:p>
        </p:txBody>
      </p:sp>
      <p:sp>
        <p:nvSpPr>
          <p:cNvPr id="429" name="Text Box 75"/>
          <p:cNvSpPr txBox="1">
            <a:spLocks noChangeArrowheads="1"/>
          </p:cNvSpPr>
          <p:nvPr/>
        </p:nvSpPr>
        <p:spPr bwMode="gray">
          <a:xfrm>
            <a:off x="5340720" y="2352846"/>
            <a:ext cx="266098" cy="98104"/>
          </a:xfrm>
          <a:prstGeom prst="rect">
            <a:avLst/>
          </a:prstGeom>
          <a:noFill/>
          <a:ln>
            <a:noFill/>
          </a:ln>
        </p:spPr>
        <p:txBody>
          <a:bodyPr wrap="none" lIns="0" tIns="0" rIns="0" bIns="0">
            <a:spAutoFit/>
          </a:bodyPr>
          <a:lstStyle>
            <a:lvl1pPr eaLnBrk="0" hangingPunct="0">
              <a:spcBef>
                <a:spcPct val="0"/>
              </a:spcBef>
              <a:defRPr>
                <a:solidFill>
                  <a:schemeClr val="tx1"/>
                </a:solidFill>
                <a:latin typeface="Arial" charset="0"/>
                <a:ea typeface="MS PGothic" pitchFamily="34" charset="-128"/>
              </a:defRPr>
            </a:lvl1pPr>
            <a:lvl2pPr marL="742950" indent="-285750" eaLnBrk="0" hangingPunct="0">
              <a:spcBef>
                <a:spcPct val="0"/>
              </a:spcBef>
              <a:defRPr>
                <a:solidFill>
                  <a:schemeClr val="tx1"/>
                </a:solidFill>
                <a:latin typeface="Arial" charset="0"/>
                <a:ea typeface="MS PGothic" pitchFamily="34" charset="-128"/>
              </a:defRPr>
            </a:lvl2pPr>
            <a:lvl3pPr marL="1143000" indent="-228600" eaLnBrk="0" hangingPunct="0">
              <a:spcBef>
                <a:spcPct val="0"/>
              </a:spcBef>
              <a:defRPr>
                <a:solidFill>
                  <a:schemeClr val="tx1"/>
                </a:solidFill>
                <a:latin typeface="Arial" charset="0"/>
                <a:ea typeface="MS PGothic" pitchFamily="34" charset="-128"/>
              </a:defRPr>
            </a:lvl3pPr>
            <a:lvl4pPr marL="1600200" indent="-228600" eaLnBrk="0" hangingPunct="0">
              <a:spcBef>
                <a:spcPct val="0"/>
              </a:spcBef>
              <a:defRPr>
                <a:solidFill>
                  <a:schemeClr val="tx1"/>
                </a:solidFill>
                <a:latin typeface="Arial" charset="0"/>
                <a:ea typeface="MS PGothic" pitchFamily="34" charset="-128"/>
              </a:defRPr>
            </a:lvl4pPr>
            <a:lvl5pPr marL="2057400" indent="-228600" eaLnBrk="0" hangingPunct="0">
              <a:spcBef>
                <a:spcPct val="0"/>
              </a:spcBef>
              <a:defRPr>
                <a:solidFill>
                  <a:schemeClr val="tx1"/>
                </a:solidFill>
                <a:latin typeface="Arial" charset="0"/>
                <a:ea typeface="MS PGothic" pitchFamily="34" charset="-128"/>
              </a:defRPr>
            </a:lvl5pPr>
            <a:lvl6pPr marL="2514600" indent="-228600" eaLnBrk="0" fontAlgn="base" hangingPunct="0">
              <a:spcBef>
                <a:spcPct val="0"/>
              </a:spcBef>
              <a:spcAft>
                <a:spcPct val="0"/>
              </a:spcAft>
              <a:defRPr>
                <a:solidFill>
                  <a:schemeClr val="tx1"/>
                </a:solidFill>
                <a:latin typeface="Arial" charset="0"/>
                <a:ea typeface="MS PGothic" pitchFamily="34" charset="-128"/>
              </a:defRPr>
            </a:lvl6pPr>
            <a:lvl7pPr marL="2971800" indent="-228600" eaLnBrk="0" fontAlgn="base" hangingPunct="0">
              <a:spcBef>
                <a:spcPct val="0"/>
              </a:spcBef>
              <a:spcAft>
                <a:spcPct val="0"/>
              </a:spcAft>
              <a:defRPr>
                <a:solidFill>
                  <a:schemeClr val="tx1"/>
                </a:solidFill>
                <a:latin typeface="Arial" charset="0"/>
                <a:ea typeface="MS PGothic" pitchFamily="34" charset="-128"/>
              </a:defRPr>
            </a:lvl7pPr>
            <a:lvl8pPr marL="3429000" indent="-228600" eaLnBrk="0" fontAlgn="base" hangingPunct="0">
              <a:spcBef>
                <a:spcPct val="0"/>
              </a:spcBef>
              <a:spcAft>
                <a:spcPct val="0"/>
              </a:spcAft>
              <a:defRPr>
                <a:solidFill>
                  <a:schemeClr val="tx1"/>
                </a:solidFill>
                <a:latin typeface="Arial" charset="0"/>
                <a:ea typeface="MS PGothic" pitchFamily="34" charset="-128"/>
              </a:defRPr>
            </a:lvl8pPr>
            <a:lvl9pPr marL="3886200" indent="-228600" eaLnBrk="0" fontAlgn="base" hangingPunct="0">
              <a:spcBef>
                <a:spcPct val="0"/>
              </a:spcBef>
              <a:spcAft>
                <a:spcPct val="0"/>
              </a:spcAft>
              <a:defRPr>
                <a:solidFill>
                  <a:schemeClr val="tx1"/>
                </a:solidFill>
                <a:latin typeface="Arial" charset="0"/>
                <a:ea typeface="MS PGothic" pitchFamily="34" charset="-128"/>
              </a:defRPr>
            </a:lvl9pPr>
          </a:lstStyle>
          <a:p>
            <a:pPr eaLnBrk="1" hangingPunct="1">
              <a:lnSpc>
                <a:spcPct val="120000"/>
              </a:lnSpc>
              <a:spcAft>
                <a:spcPts val="554"/>
              </a:spcAft>
              <a:buClr>
                <a:schemeClr val="accent2"/>
              </a:buClr>
              <a:defRPr/>
            </a:pPr>
            <a:r>
              <a:rPr lang="en-GB" sz="554" dirty="0">
                <a:latin typeface="Canaccord Effra Light" panose="020B0403020203020204" pitchFamily="34" charset="0"/>
              </a:rPr>
              <a:t>Nashville</a:t>
            </a:r>
          </a:p>
        </p:txBody>
      </p:sp>
      <p:sp>
        <p:nvSpPr>
          <p:cNvPr id="431" name="Text Box 75"/>
          <p:cNvSpPr txBox="1">
            <a:spLocks noChangeArrowheads="1"/>
          </p:cNvSpPr>
          <p:nvPr/>
        </p:nvSpPr>
        <p:spPr bwMode="gray">
          <a:xfrm>
            <a:off x="7209670" y="2634156"/>
            <a:ext cx="173124" cy="98104"/>
          </a:xfrm>
          <a:prstGeom prst="rect">
            <a:avLst/>
          </a:prstGeom>
          <a:noFill/>
          <a:ln>
            <a:noFill/>
          </a:ln>
        </p:spPr>
        <p:txBody>
          <a:bodyPr wrap="none" lIns="0" tIns="0" rIns="0" bIns="0">
            <a:spAutoFit/>
          </a:bodyPr>
          <a:lstStyle>
            <a:lvl1pPr eaLnBrk="0" hangingPunct="0">
              <a:spcBef>
                <a:spcPct val="0"/>
              </a:spcBef>
              <a:defRPr>
                <a:solidFill>
                  <a:schemeClr val="tx1"/>
                </a:solidFill>
                <a:latin typeface="Arial" charset="0"/>
                <a:ea typeface="MS PGothic" pitchFamily="34" charset="-128"/>
              </a:defRPr>
            </a:lvl1pPr>
            <a:lvl2pPr marL="742950" indent="-285750" eaLnBrk="0" hangingPunct="0">
              <a:spcBef>
                <a:spcPct val="0"/>
              </a:spcBef>
              <a:defRPr>
                <a:solidFill>
                  <a:schemeClr val="tx1"/>
                </a:solidFill>
                <a:latin typeface="Arial" charset="0"/>
                <a:ea typeface="MS PGothic" pitchFamily="34" charset="-128"/>
              </a:defRPr>
            </a:lvl2pPr>
            <a:lvl3pPr marL="1143000" indent="-228600" eaLnBrk="0" hangingPunct="0">
              <a:spcBef>
                <a:spcPct val="0"/>
              </a:spcBef>
              <a:defRPr>
                <a:solidFill>
                  <a:schemeClr val="tx1"/>
                </a:solidFill>
                <a:latin typeface="Arial" charset="0"/>
                <a:ea typeface="MS PGothic" pitchFamily="34" charset="-128"/>
              </a:defRPr>
            </a:lvl3pPr>
            <a:lvl4pPr marL="1600200" indent="-228600" eaLnBrk="0" hangingPunct="0">
              <a:spcBef>
                <a:spcPct val="0"/>
              </a:spcBef>
              <a:defRPr>
                <a:solidFill>
                  <a:schemeClr val="tx1"/>
                </a:solidFill>
                <a:latin typeface="Arial" charset="0"/>
                <a:ea typeface="MS PGothic" pitchFamily="34" charset="-128"/>
              </a:defRPr>
            </a:lvl4pPr>
            <a:lvl5pPr marL="2057400" indent="-228600" eaLnBrk="0" hangingPunct="0">
              <a:spcBef>
                <a:spcPct val="0"/>
              </a:spcBef>
              <a:defRPr>
                <a:solidFill>
                  <a:schemeClr val="tx1"/>
                </a:solidFill>
                <a:latin typeface="Arial" charset="0"/>
                <a:ea typeface="MS PGothic" pitchFamily="34" charset="-128"/>
              </a:defRPr>
            </a:lvl5pPr>
            <a:lvl6pPr marL="2514600" indent="-228600" eaLnBrk="0" fontAlgn="base" hangingPunct="0">
              <a:spcBef>
                <a:spcPct val="0"/>
              </a:spcBef>
              <a:spcAft>
                <a:spcPct val="0"/>
              </a:spcAft>
              <a:defRPr>
                <a:solidFill>
                  <a:schemeClr val="tx1"/>
                </a:solidFill>
                <a:latin typeface="Arial" charset="0"/>
                <a:ea typeface="MS PGothic" pitchFamily="34" charset="-128"/>
              </a:defRPr>
            </a:lvl6pPr>
            <a:lvl7pPr marL="2971800" indent="-228600" eaLnBrk="0" fontAlgn="base" hangingPunct="0">
              <a:spcBef>
                <a:spcPct val="0"/>
              </a:spcBef>
              <a:spcAft>
                <a:spcPct val="0"/>
              </a:spcAft>
              <a:defRPr>
                <a:solidFill>
                  <a:schemeClr val="tx1"/>
                </a:solidFill>
                <a:latin typeface="Arial" charset="0"/>
                <a:ea typeface="MS PGothic" pitchFamily="34" charset="-128"/>
              </a:defRPr>
            </a:lvl7pPr>
            <a:lvl8pPr marL="3429000" indent="-228600" eaLnBrk="0" fontAlgn="base" hangingPunct="0">
              <a:spcBef>
                <a:spcPct val="0"/>
              </a:spcBef>
              <a:spcAft>
                <a:spcPct val="0"/>
              </a:spcAft>
              <a:defRPr>
                <a:solidFill>
                  <a:schemeClr val="tx1"/>
                </a:solidFill>
                <a:latin typeface="Arial" charset="0"/>
                <a:ea typeface="MS PGothic" pitchFamily="34" charset="-128"/>
              </a:defRPr>
            </a:lvl8pPr>
            <a:lvl9pPr marL="3886200" indent="-228600" eaLnBrk="0" fontAlgn="base" hangingPunct="0">
              <a:spcBef>
                <a:spcPct val="0"/>
              </a:spcBef>
              <a:spcAft>
                <a:spcPct val="0"/>
              </a:spcAft>
              <a:defRPr>
                <a:solidFill>
                  <a:schemeClr val="tx1"/>
                </a:solidFill>
                <a:latin typeface="Arial" charset="0"/>
                <a:ea typeface="MS PGothic" pitchFamily="34" charset="-128"/>
              </a:defRPr>
            </a:lvl9pPr>
          </a:lstStyle>
          <a:p>
            <a:pPr algn="r" eaLnBrk="1" hangingPunct="1">
              <a:lnSpc>
                <a:spcPct val="120000"/>
              </a:lnSpc>
              <a:spcAft>
                <a:spcPts val="554"/>
              </a:spcAft>
              <a:buClr>
                <a:schemeClr val="accent2"/>
              </a:buClr>
              <a:defRPr/>
            </a:pPr>
            <a:r>
              <a:rPr lang="en-GB" sz="554" dirty="0">
                <a:latin typeface="Canaccord Effra Light" panose="020B0403020203020204" pitchFamily="34" charset="0"/>
              </a:rPr>
              <a:t>Dubai</a:t>
            </a:r>
          </a:p>
        </p:txBody>
      </p:sp>
      <p:sp>
        <p:nvSpPr>
          <p:cNvPr id="434" name="Text Box 75"/>
          <p:cNvSpPr txBox="1">
            <a:spLocks noChangeArrowheads="1"/>
          </p:cNvSpPr>
          <p:nvPr/>
        </p:nvSpPr>
        <p:spPr bwMode="gray">
          <a:xfrm>
            <a:off x="5731143" y="2453767"/>
            <a:ext cx="487313" cy="98104"/>
          </a:xfrm>
          <a:prstGeom prst="rect">
            <a:avLst/>
          </a:prstGeom>
          <a:noFill/>
          <a:ln>
            <a:noFill/>
          </a:ln>
        </p:spPr>
        <p:txBody>
          <a:bodyPr wrap="none" lIns="0" tIns="0" rIns="0" bIns="0">
            <a:spAutoFit/>
          </a:bodyPr>
          <a:lstStyle>
            <a:lvl1pPr eaLnBrk="0" hangingPunct="0">
              <a:spcBef>
                <a:spcPct val="0"/>
              </a:spcBef>
              <a:defRPr>
                <a:solidFill>
                  <a:schemeClr val="tx1"/>
                </a:solidFill>
                <a:latin typeface="Arial" charset="0"/>
                <a:ea typeface="MS PGothic" pitchFamily="34" charset="-128"/>
              </a:defRPr>
            </a:lvl1pPr>
            <a:lvl2pPr marL="742950" indent="-285750" eaLnBrk="0" hangingPunct="0">
              <a:spcBef>
                <a:spcPct val="0"/>
              </a:spcBef>
              <a:defRPr>
                <a:solidFill>
                  <a:schemeClr val="tx1"/>
                </a:solidFill>
                <a:latin typeface="Arial" charset="0"/>
                <a:ea typeface="MS PGothic" pitchFamily="34" charset="-128"/>
              </a:defRPr>
            </a:lvl2pPr>
            <a:lvl3pPr marL="1143000" indent="-228600" eaLnBrk="0" hangingPunct="0">
              <a:spcBef>
                <a:spcPct val="0"/>
              </a:spcBef>
              <a:defRPr>
                <a:solidFill>
                  <a:schemeClr val="tx1"/>
                </a:solidFill>
                <a:latin typeface="Arial" charset="0"/>
                <a:ea typeface="MS PGothic" pitchFamily="34" charset="-128"/>
              </a:defRPr>
            </a:lvl3pPr>
            <a:lvl4pPr marL="1600200" indent="-228600" eaLnBrk="0" hangingPunct="0">
              <a:spcBef>
                <a:spcPct val="0"/>
              </a:spcBef>
              <a:defRPr>
                <a:solidFill>
                  <a:schemeClr val="tx1"/>
                </a:solidFill>
                <a:latin typeface="Arial" charset="0"/>
                <a:ea typeface="MS PGothic" pitchFamily="34" charset="-128"/>
              </a:defRPr>
            </a:lvl4pPr>
            <a:lvl5pPr marL="2057400" indent="-228600" eaLnBrk="0" hangingPunct="0">
              <a:spcBef>
                <a:spcPct val="0"/>
              </a:spcBef>
              <a:defRPr>
                <a:solidFill>
                  <a:schemeClr val="tx1"/>
                </a:solidFill>
                <a:latin typeface="Arial" charset="0"/>
                <a:ea typeface="MS PGothic" pitchFamily="34" charset="-128"/>
              </a:defRPr>
            </a:lvl5pPr>
            <a:lvl6pPr marL="2514600" indent="-228600" eaLnBrk="0" fontAlgn="base" hangingPunct="0">
              <a:spcBef>
                <a:spcPct val="0"/>
              </a:spcBef>
              <a:spcAft>
                <a:spcPct val="0"/>
              </a:spcAft>
              <a:defRPr>
                <a:solidFill>
                  <a:schemeClr val="tx1"/>
                </a:solidFill>
                <a:latin typeface="Arial" charset="0"/>
                <a:ea typeface="MS PGothic" pitchFamily="34" charset="-128"/>
              </a:defRPr>
            </a:lvl6pPr>
            <a:lvl7pPr marL="2971800" indent="-228600" eaLnBrk="0" fontAlgn="base" hangingPunct="0">
              <a:spcBef>
                <a:spcPct val="0"/>
              </a:spcBef>
              <a:spcAft>
                <a:spcPct val="0"/>
              </a:spcAft>
              <a:defRPr>
                <a:solidFill>
                  <a:schemeClr val="tx1"/>
                </a:solidFill>
                <a:latin typeface="Arial" charset="0"/>
                <a:ea typeface="MS PGothic" pitchFamily="34" charset="-128"/>
              </a:defRPr>
            </a:lvl7pPr>
            <a:lvl8pPr marL="3429000" indent="-228600" eaLnBrk="0" fontAlgn="base" hangingPunct="0">
              <a:spcBef>
                <a:spcPct val="0"/>
              </a:spcBef>
              <a:spcAft>
                <a:spcPct val="0"/>
              </a:spcAft>
              <a:defRPr>
                <a:solidFill>
                  <a:schemeClr val="tx1"/>
                </a:solidFill>
                <a:latin typeface="Arial" charset="0"/>
                <a:ea typeface="MS PGothic" pitchFamily="34" charset="-128"/>
              </a:defRPr>
            </a:lvl8pPr>
            <a:lvl9pPr marL="3886200" indent="-228600" eaLnBrk="0" fontAlgn="base" hangingPunct="0">
              <a:spcBef>
                <a:spcPct val="0"/>
              </a:spcBef>
              <a:spcAft>
                <a:spcPct val="0"/>
              </a:spcAft>
              <a:defRPr>
                <a:solidFill>
                  <a:schemeClr val="tx1"/>
                </a:solidFill>
                <a:latin typeface="Arial" charset="0"/>
                <a:ea typeface="MS PGothic" pitchFamily="34" charset="-128"/>
              </a:defRPr>
            </a:lvl9pPr>
          </a:lstStyle>
          <a:p>
            <a:pPr eaLnBrk="1" hangingPunct="1">
              <a:lnSpc>
                <a:spcPct val="120000"/>
              </a:lnSpc>
              <a:spcAft>
                <a:spcPts val="554"/>
              </a:spcAft>
              <a:buClr>
                <a:schemeClr val="accent2"/>
              </a:buClr>
              <a:defRPr/>
            </a:pPr>
            <a:r>
              <a:rPr lang="en-GB" sz="554" dirty="0">
                <a:latin typeface="Canaccord Effra Light" panose="020B0403020203020204" pitchFamily="34" charset="0"/>
              </a:rPr>
              <a:t>Washington, DC</a:t>
            </a:r>
          </a:p>
        </p:txBody>
      </p:sp>
      <p:sp>
        <p:nvSpPr>
          <p:cNvPr id="385" name="Text Box 75"/>
          <p:cNvSpPr txBox="1">
            <a:spLocks noChangeArrowheads="1"/>
          </p:cNvSpPr>
          <p:nvPr/>
        </p:nvSpPr>
        <p:spPr bwMode="gray">
          <a:xfrm>
            <a:off x="7778903" y="3359502"/>
            <a:ext cx="168316" cy="98104"/>
          </a:xfrm>
          <a:prstGeom prst="rect">
            <a:avLst/>
          </a:prstGeom>
          <a:noFill/>
          <a:ln>
            <a:noFill/>
          </a:ln>
        </p:spPr>
        <p:txBody>
          <a:bodyPr wrap="none" lIns="0" tIns="0" rIns="0" bIns="0">
            <a:spAutoFit/>
          </a:bodyPr>
          <a:lstStyle>
            <a:lvl1pPr eaLnBrk="0" hangingPunct="0">
              <a:spcBef>
                <a:spcPct val="0"/>
              </a:spcBef>
              <a:defRPr>
                <a:solidFill>
                  <a:schemeClr val="tx1"/>
                </a:solidFill>
                <a:latin typeface="Arial" charset="0"/>
                <a:ea typeface="MS PGothic" pitchFamily="34" charset="-128"/>
              </a:defRPr>
            </a:lvl1pPr>
            <a:lvl2pPr marL="742950" indent="-285750" eaLnBrk="0" hangingPunct="0">
              <a:spcBef>
                <a:spcPct val="0"/>
              </a:spcBef>
              <a:defRPr>
                <a:solidFill>
                  <a:schemeClr val="tx1"/>
                </a:solidFill>
                <a:latin typeface="Arial" charset="0"/>
                <a:ea typeface="MS PGothic" pitchFamily="34" charset="-128"/>
              </a:defRPr>
            </a:lvl2pPr>
            <a:lvl3pPr marL="1143000" indent="-228600" eaLnBrk="0" hangingPunct="0">
              <a:spcBef>
                <a:spcPct val="0"/>
              </a:spcBef>
              <a:defRPr>
                <a:solidFill>
                  <a:schemeClr val="tx1"/>
                </a:solidFill>
                <a:latin typeface="Arial" charset="0"/>
                <a:ea typeface="MS PGothic" pitchFamily="34" charset="-128"/>
              </a:defRPr>
            </a:lvl3pPr>
            <a:lvl4pPr marL="1600200" indent="-228600" eaLnBrk="0" hangingPunct="0">
              <a:spcBef>
                <a:spcPct val="0"/>
              </a:spcBef>
              <a:defRPr>
                <a:solidFill>
                  <a:schemeClr val="tx1"/>
                </a:solidFill>
                <a:latin typeface="Arial" charset="0"/>
                <a:ea typeface="MS PGothic" pitchFamily="34" charset="-128"/>
              </a:defRPr>
            </a:lvl4pPr>
            <a:lvl5pPr marL="2057400" indent="-228600" eaLnBrk="0" hangingPunct="0">
              <a:spcBef>
                <a:spcPct val="0"/>
              </a:spcBef>
              <a:defRPr>
                <a:solidFill>
                  <a:schemeClr val="tx1"/>
                </a:solidFill>
                <a:latin typeface="Arial" charset="0"/>
                <a:ea typeface="MS PGothic" pitchFamily="34" charset="-128"/>
              </a:defRPr>
            </a:lvl5pPr>
            <a:lvl6pPr marL="2514600" indent="-228600" eaLnBrk="0" fontAlgn="base" hangingPunct="0">
              <a:spcBef>
                <a:spcPct val="0"/>
              </a:spcBef>
              <a:spcAft>
                <a:spcPct val="0"/>
              </a:spcAft>
              <a:defRPr>
                <a:solidFill>
                  <a:schemeClr val="tx1"/>
                </a:solidFill>
                <a:latin typeface="Arial" charset="0"/>
                <a:ea typeface="MS PGothic" pitchFamily="34" charset="-128"/>
              </a:defRPr>
            </a:lvl6pPr>
            <a:lvl7pPr marL="2971800" indent="-228600" eaLnBrk="0" fontAlgn="base" hangingPunct="0">
              <a:spcBef>
                <a:spcPct val="0"/>
              </a:spcBef>
              <a:spcAft>
                <a:spcPct val="0"/>
              </a:spcAft>
              <a:defRPr>
                <a:solidFill>
                  <a:schemeClr val="tx1"/>
                </a:solidFill>
                <a:latin typeface="Arial" charset="0"/>
                <a:ea typeface="MS PGothic" pitchFamily="34" charset="-128"/>
              </a:defRPr>
            </a:lvl7pPr>
            <a:lvl8pPr marL="3429000" indent="-228600" eaLnBrk="0" fontAlgn="base" hangingPunct="0">
              <a:spcBef>
                <a:spcPct val="0"/>
              </a:spcBef>
              <a:spcAft>
                <a:spcPct val="0"/>
              </a:spcAft>
              <a:defRPr>
                <a:solidFill>
                  <a:schemeClr val="tx1"/>
                </a:solidFill>
                <a:latin typeface="Arial" charset="0"/>
                <a:ea typeface="MS PGothic" pitchFamily="34" charset="-128"/>
              </a:defRPr>
            </a:lvl8pPr>
            <a:lvl9pPr marL="3886200" indent="-228600" eaLnBrk="0" fontAlgn="base" hangingPunct="0">
              <a:spcBef>
                <a:spcPct val="0"/>
              </a:spcBef>
              <a:spcAft>
                <a:spcPct val="0"/>
              </a:spcAft>
              <a:defRPr>
                <a:solidFill>
                  <a:schemeClr val="tx1"/>
                </a:solidFill>
                <a:latin typeface="Arial" charset="0"/>
                <a:ea typeface="MS PGothic" pitchFamily="34" charset="-128"/>
              </a:defRPr>
            </a:lvl9pPr>
          </a:lstStyle>
          <a:p>
            <a:pPr eaLnBrk="1" hangingPunct="1">
              <a:lnSpc>
                <a:spcPct val="120000"/>
              </a:lnSpc>
              <a:spcAft>
                <a:spcPts val="554"/>
              </a:spcAft>
              <a:buClr>
                <a:schemeClr val="accent2"/>
              </a:buClr>
              <a:defRPr/>
            </a:pPr>
            <a:r>
              <a:rPr lang="en-GB" sz="554" dirty="0">
                <a:latin typeface="Canaccord Effra Light" panose="020B0403020203020204" pitchFamily="34" charset="0"/>
              </a:rPr>
              <a:t>Perth</a:t>
            </a:r>
          </a:p>
        </p:txBody>
      </p:sp>
      <p:sp>
        <p:nvSpPr>
          <p:cNvPr id="5" name="Rectangle 4">
            <a:extLst>
              <a:ext uri="{FF2B5EF4-FFF2-40B4-BE49-F238E27FC236}">
                <a16:creationId xmlns:a16="http://schemas.microsoft.com/office/drawing/2014/main" id="{AC2DAA84-AA71-4A20-9D5F-866C3F56FCAF}"/>
              </a:ext>
            </a:extLst>
          </p:cNvPr>
          <p:cNvSpPr/>
          <p:nvPr/>
        </p:nvSpPr>
        <p:spPr>
          <a:xfrm>
            <a:off x="4465240" y="3302427"/>
            <a:ext cx="213520" cy="253146"/>
          </a:xfrm>
          <a:prstGeom prst="rect">
            <a:avLst/>
          </a:prstGeom>
        </p:spPr>
        <p:txBody>
          <a:bodyPr wrap="none">
            <a:spAutoFit/>
          </a:bodyPr>
          <a:lstStyle/>
          <a:p>
            <a:r>
              <a:rPr lang="en-US" dirty="0"/>
              <a:t> </a:t>
            </a:r>
          </a:p>
        </p:txBody>
      </p:sp>
      <p:sp>
        <p:nvSpPr>
          <p:cNvPr id="6" name="Rectangle 5">
            <a:extLst>
              <a:ext uri="{FF2B5EF4-FFF2-40B4-BE49-F238E27FC236}">
                <a16:creationId xmlns:a16="http://schemas.microsoft.com/office/drawing/2014/main" id="{188ACF36-1760-45E2-9661-FE1B67483C19}"/>
              </a:ext>
            </a:extLst>
          </p:cNvPr>
          <p:cNvSpPr/>
          <p:nvPr/>
        </p:nvSpPr>
        <p:spPr>
          <a:xfrm>
            <a:off x="4465240" y="3302427"/>
            <a:ext cx="213520" cy="253146"/>
          </a:xfrm>
          <a:prstGeom prst="rect">
            <a:avLst/>
          </a:prstGeom>
        </p:spPr>
        <p:txBody>
          <a:bodyPr wrap="none">
            <a:spAutoFit/>
          </a:bodyPr>
          <a:lstStyle/>
          <a:p>
            <a:r>
              <a:rPr lang="en-US" dirty="0"/>
              <a:t> </a:t>
            </a:r>
          </a:p>
        </p:txBody>
      </p:sp>
      <p:sp>
        <p:nvSpPr>
          <p:cNvPr id="7" name="Rectangle 6">
            <a:extLst>
              <a:ext uri="{FF2B5EF4-FFF2-40B4-BE49-F238E27FC236}">
                <a16:creationId xmlns:a16="http://schemas.microsoft.com/office/drawing/2014/main" id="{E31B232E-6C8B-4E05-8CBF-B5C796E47F1B}"/>
              </a:ext>
            </a:extLst>
          </p:cNvPr>
          <p:cNvSpPr/>
          <p:nvPr/>
        </p:nvSpPr>
        <p:spPr>
          <a:xfrm>
            <a:off x="4465240" y="3302427"/>
            <a:ext cx="213520" cy="253146"/>
          </a:xfrm>
          <a:prstGeom prst="rect">
            <a:avLst/>
          </a:prstGeom>
        </p:spPr>
        <p:txBody>
          <a:bodyPr wrap="none">
            <a:spAutoFit/>
          </a:bodyPr>
          <a:lstStyle/>
          <a:p>
            <a:r>
              <a:rPr lang="en-US" dirty="0"/>
              <a:t> </a:t>
            </a:r>
          </a:p>
        </p:txBody>
      </p:sp>
    </p:spTree>
    <p:extLst>
      <p:ext uri="{BB962C8B-B14F-4D97-AF65-F5344CB8AC3E}">
        <p14:creationId xmlns:p14="http://schemas.microsoft.com/office/powerpoint/2010/main" val="3116968057"/>
      </p:ext>
    </p:extLst>
  </p:cSld>
  <p:clrMapOvr>
    <a:masterClrMapping/>
  </p:clrMapOv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E3E1262D-AFF6-4B0F-BE8A-F4B49997689C}"/>
              </a:ext>
            </a:extLst>
          </p:cNvPr>
          <p:cNvSpPr>
            <a:spLocks noGrp="1"/>
          </p:cNvSpPr>
          <p:nvPr>
            <p:ph type="body" idx="1"/>
          </p:nvPr>
        </p:nvSpPr>
        <p:spPr>
          <a:xfrm>
            <a:off x="226208" y="2302800"/>
            <a:ext cx="8520600" cy="4555200"/>
          </a:xfrm>
        </p:spPr>
        <p:txBody>
          <a:bodyPr/>
          <a:lstStyle/>
          <a:p>
            <a:pPr marL="114300" indent="0" algn="ctr">
              <a:buNone/>
            </a:pPr>
            <a:r>
              <a:rPr lang="en-US" sz="6000" b="1" dirty="0">
                <a:solidFill>
                  <a:srgbClr val="00617F"/>
                </a:solidFill>
                <a:latin typeface="+mj-lt"/>
              </a:rPr>
              <a:t>RRSPs</a:t>
            </a:r>
          </a:p>
          <a:p>
            <a:pPr marL="114300" indent="0" algn="ctr">
              <a:buNone/>
            </a:pPr>
            <a:endParaRPr lang="en-US" sz="6000" b="1" dirty="0">
              <a:latin typeface="+mj-lt"/>
            </a:endParaRPr>
          </a:p>
        </p:txBody>
      </p:sp>
      <p:sp>
        <p:nvSpPr>
          <p:cNvPr id="4" name="Slide Number Placeholder 3">
            <a:extLst>
              <a:ext uri="{FF2B5EF4-FFF2-40B4-BE49-F238E27FC236}">
                <a16:creationId xmlns:a16="http://schemas.microsoft.com/office/drawing/2014/main" id="{FF6E8617-41A8-45F1-AB4D-256F6AC076A7}"/>
              </a:ext>
            </a:extLst>
          </p:cNvPr>
          <p:cNvSpPr>
            <a:spLocks noGrp="1"/>
          </p:cNvSpPr>
          <p:nvPr>
            <p:ph type="sldNum" idx="12"/>
          </p:nvPr>
        </p:nvSpPr>
        <p:spPr/>
        <p:txBody>
          <a:bodyPr/>
          <a:lstStyle/>
          <a:p>
            <a:pPr>
              <a:spcBef>
                <a:spcPts val="0"/>
              </a:spcBef>
              <a:spcAft>
                <a:spcPts val="0"/>
              </a:spcAft>
            </a:pPr>
            <a:fld id="{00000000-1234-1234-1234-123412341234}" type="slidenum">
              <a:rPr lang="en" smtClean="0"/>
              <a:pPr>
                <a:spcBef>
                  <a:spcPts val="0"/>
                </a:spcBef>
                <a:spcAft>
                  <a:spcPts val="0"/>
                </a:spcAft>
              </a:pPr>
              <a:t>8</a:t>
            </a:fld>
            <a:endParaRPr lang="en"/>
          </a:p>
        </p:txBody>
      </p:sp>
    </p:spTree>
    <p:extLst>
      <p:ext uri="{BB962C8B-B14F-4D97-AF65-F5344CB8AC3E}">
        <p14:creationId xmlns:p14="http://schemas.microsoft.com/office/powerpoint/2010/main" val="3990632688"/>
      </p:ext>
    </p:extLst>
  </p:cSld>
  <p:clrMapOvr>
    <a:masterClrMapping/>
  </p:clrMapOvr>
</p:sld>
</file>

<file path=ppt/theme/theme1.xml><?xml version="1.0" encoding="utf-8"?>
<a:theme xmlns:a="http://schemas.openxmlformats.org/drawingml/2006/main" name="No Strapline Master">
  <a:themeElements>
    <a:clrScheme name="CG19">
      <a:dk1>
        <a:srgbClr val="101820"/>
      </a:dk1>
      <a:lt1>
        <a:srgbClr val="FFFFFF"/>
      </a:lt1>
      <a:dk2>
        <a:srgbClr val="F0F0F0"/>
      </a:dk2>
      <a:lt2>
        <a:srgbClr val="00617F"/>
      </a:lt2>
      <a:accent1>
        <a:srgbClr val="00A9E0"/>
      </a:accent1>
      <a:accent2>
        <a:srgbClr val="53565A"/>
      </a:accent2>
      <a:accent3>
        <a:srgbClr val="00AB8E"/>
      </a:accent3>
      <a:accent4>
        <a:srgbClr val="FFA300"/>
      </a:accent4>
      <a:accent5>
        <a:srgbClr val="39207C"/>
      </a:accent5>
      <a:accent6>
        <a:srgbClr val="BBBCBC"/>
      </a:accent6>
      <a:hlink>
        <a:srgbClr val="EDE04B"/>
      </a:hlink>
      <a:folHlink>
        <a:srgbClr val="00A9E0"/>
      </a:folHlink>
    </a:clrScheme>
    <a:fontScheme name="CG19">
      <a:majorFont>
        <a:latin typeface="Essonnes Text"/>
        <a:ea typeface=""/>
        <a:cs typeface=""/>
      </a:majorFont>
      <a:minorFont>
        <a:latin typeface="Effra Light"/>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lIns="0" tIns="0" rtlCol="0">
        <a:spAutoFit/>
      </a:bodyPr>
      <a:lstStyle>
        <a:defPPr>
          <a:defRPr dirty="0"/>
        </a:defPPr>
      </a:lstStyle>
    </a:txDef>
  </a:objectDefaults>
  <a:extraClrSchemeLst/>
  <a:extLst>
    <a:ext uri="{05A4C25C-085E-4340-85A3-A5531E510DB2}">
      <thm15:themeFamily xmlns:thm15="http://schemas.microsoft.com/office/thememl/2012/main" name="Presentation25" id="{6F721690-22F1-4150-B6EF-0D627B4F0488}" vid="{44ABE699-158A-411D-B532-1DD505575D9B}"/>
    </a:ext>
  </a:extLst>
</a:theme>
</file>

<file path=ppt/theme/theme2.xml><?xml version="1.0" encoding="utf-8"?>
<a:theme xmlns:a="http://schemas.openxmlformats.org/drawingml/2006/main" name="Office Theme">
  <a:themeElements>
    <a:clrScheme name="CG19">
      <a:dk1>
        <a:srgbClr val="101820"/>
      </a:dk1>
      <a:lt1>
        <a:srgbClr val="FFFFFF"/>
      </a:lt1>
      <a:dk2>
        <a:srgbClr val="F0F0F0"/>
      </a:dk2>
      <a:lt2>
        <a:srgbClr val="00617F"/>
      </a:lt2>
      <a:accent1>
        <a:srgbClr val="00A9E0"/>
      </a:accent1>
      <a:accent2>
        <a:srgbClr val="53565A"/>
      </a:accent2>
      <a:accent3>
        <a:srgbClr val="00AB8E"/>
      </a:accent3>
      <a:accent4>
        <a:srgbClr val="FFA300"/>
      </a:accent4>
      <a:accent5>
        <a:srgbClr val="39207C"/>
      </a:accent5>
      <a:accent6>
        <a:srgbClr val="BBBCBC"/>
      </a:accent6>
      <a:hlink>
        <a:srgbClr val="EDE04B"/>
      </a:hlink>
      <a:folHlink>
        <a:srgbClr val="00A9E0"/>
      </a:folHlink>
    </a:clrScheme>
    <a:fontScheme name="CG19">
      <a:majorFont>
        <a:latin typeface="Essonnes Text"/>
        <a:ea typeface=""/>
        <a:cs typeface=""/>
      </a:majorFont>
      <a:minorFont>
        <a:latin typeface="Effra Light"/>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Presentation25" id="{6F721690-22F1-4150-B6EF-0D627B4F0488}" vid="{25695615-89E3-4EC3-A1EB-20CB7E626A50}"/>
    </a:ext>
  </a:extLst>
</a:theme>
</file>

<file path=ppt/theme/theme3.xml><?xml version="1.0" encoding="utf-8"?>
<a:theme xmlns:a="http://schemas.openxmlformats.org/drawingml/2006/main" name="Cover">
  <a:themeElements>
    <a:clrScheme name="CG19">
      <a:dk1>
        <a:srgbClr val="101820"/>
      </a:dk1>
      <a:lt1>
        <a:srgbClr val="FFFFFF"/>
      </a:lt1>
      <a:dk2>
        <a:srgbClr val="F0F0F0"/>
      </a:dk2>
      <a:lt2>
        <a:srgbClr val="00617F"/>
      </a:lt2>
      <a:accent1>
        <a:srgbClr val="00A9E0"/>
      </a:accent1>
      <a:accent2>
        <a:srgbClr val="53565A"/>
      </a:accent2>
      <a:accent3>
        <a:srgbClr val="00AB8E"/>
      </a:accent3>
      <a:accent4>
        <a:srgbClr val="FFA300"/>
      </a:accent4>
      <a:accent5>
        <a:srgbClr val="39207C"/>
      </a:accent5>
      <a:accent6>
        <a:srgbClr val="BBBCBC"/>
      </a:accent6>
      <a:hlink>
        <a:srgbClr val="EDE04B"/>
      </a:hlink>
      <a:folHlink>
        <a:srgbClr val="00A9E0"/>
      </a:folHlink>
    </a:clrScheme>
    <a:fontScheme name="CG19">
      <a:majorFont>
        <a:latin typeface="Essonnes Text"/>
        <a:ea typeface=""/>
        <a:cs typeface=""/>
      </a:majorFont>
      <a:minorFont>
        <a:latin typeface="Canaccord Effra Light"/>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Presentation25" id="{6F721690-22F1-4150-B6EF-0D627B4F0488}" vid="{4092C22C-894C-4B7B-BCDC-AAD08A37AEF6}"/>
    </a:ext>
  </a:extLst>
</a:theme>
</file>

<file path=ppt/theme/theme4.xml><?xml version="1.0" encoding="utf-8"?>
<a:theme xmlns:a="http://schemas.openxmlformats.org/drawingml/2006/main" name="Divider">
  <a:themeElements>
    <a:clrScheme name="CG19">
      <a:dk1>
        <a:srgbClr val="101820"/>
      </a:dk1>
      <a:lt1>
        <a:srgbClr val="FFFFFF"/>
      </a:lt1>
      <a:dk2>
        <a:srgbClr val="F0F0F0"/>
      </a:dk2>
      <a:lt2>
        <a:srgbClr val="00617F"/>
      </a:lt2>
      <a:accent1>
        <a:srgbClr val="00A9E0"/>
      </a:accent1>
      <a:accent2>
        <a:srgbClr val="53565A"/>
      </a:accent2>
      <a:accent3>
        <a:srgbClr val="00AB8E"/>
      </a:accent3>
      <a:accent4>
        <a:srgbClr val="FFA300"/>
      </a:accent4>
      <a:accent5>
        <a:srgbClr val="39207C"/>
      </a:accent5>
      <a:accent6>
        <a:srgbClr val="BBBCBC"/>
      </a:accent6>
      <a:hlink>
        <a:srgbClr val="EDE04B"/>
      </a:hlink>
      <a:folHlink>
        <a:srgbClr val="00A9E0"/>
      </a:folHlink>
    </a:clrScheme>
    <a:fontScheme name="CG19">
      <a:majorFont>
        <a:latin typeface="Essonnes Text"/>
        <a:ea typeface=""/>
        <a:cs typeface=""/>
      </a:majorFont>
      <a:minorFont>
        <a:latin typeface="Effra Light"/>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Presentation25" id="{6F721690-22F1-4150-B6EF-0D627B4F0488}" vid="{1CC6B25D-C68A-4222-BB56-FA28186738CD}"/>
    </a:ext>
  </a:extLst>
</a:theme>
</file>

<file path=ppt/theme/theme5.xml><?xml version="1.0" encoding="utf-8"?>
<a:theme xmlns:a="http://schemas.openxmlformats.org/drawingml/2006/main" name="Gameday">
  <a:themeElements>
    <a:clrScheme name="Gameday">
      <a:dk1>
        <a:srgbClr val="4285F4"/>
      </a:dk1>
      <a:lt1>
        <a:srgbClr val="FFFFFF"/>
      </a:lt1>
      <a:dk2>
        <a:srgbClr val="666666"/>
      </a:dk2>
      <a:lt2>
        <a:srgbClr val="D9D9D9"/>
      </a:lt2>
      <a:accent1>
        <a:srgbClr val="455A64"/>
      </a:accent1>
      <a:accent2>
        <a:srgbClr val="607D8B"/>
      </a:accent2>
      <a:accent3>
        <a:srgbClr val="FF5722"/>
      </a:accent3>
      <a:accent4>
        <a:srgbClr val="D84315"/>
      </a:accent4>
      <a:accent5>
        <a:srgbClr val="1C3AA9"/>
      </a:accent5>
      <a:accent6>
        <a:srgbClr val="FFAB40"/>
      </a:accent6>
      <a:hlink>
        <a:srgbClr val="1C3AA9"/>
      </a:hlink>
      <a:folHlink>
        <a:srgbClr val="1C3AA9"/>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CG19">
    <a:dk1>
      <a:srgbClr val="101820"/>
    </a:dk1>
    <a:lt1>
      <a:srgbClr val="FFFFFF"/>
    </a:lt1>
    <a:dk2>
      <a:srgbClr val="F0F0F0"/>
    </a:dk2>
    <a:lt2>
      <a:srgbClr val="00617F"/>
    </a:lt2>
    <a:accent1>
      <a:srgbClr val="00A9E0"/>
    </a:accent1>
    <a:accent2>
      <a:srgbClr val="53565A"/>
    </a:accent2>
    <a:accent3>
      <a:srgbClr val="00AB8E"/>
    </a:accent3>
    <a:accent4>
      <a:srgbClr val="FFA300"/>
    </a:accent4>
    <a:accent5>
      <a:srgbClr val="39207C"/>
    </a:accent5>
    <a:accent6>
      <a:srgbClr val="BBBCBC"/>
    </a:accent6>
    <a:hlink>
      <a:srgbClr val="EDE04B"/>
    </a:hlink>
    <a:folHlink>
      <a:srgbClr val="00A9E0"/>
    </a:folHlink>
  </a:clrScheme>
  <a:fontScheme name="Custom 1">
    <a:majorFont>
      <a:latin typeface="Essonnes Text"/>
      <a:ea typeface=""/>
      <a:cs typeface=""/>
    </a:majorFont>
    <a:minorFont>
      <a:latin typeface="Canaccord Effr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otalTime>4488</TotalTime>
  <Words>2484</Words>
  <Application>Microsoft Office PowerPoint</Application>
  <PresentationFormat>Letter Paper (8.5x11 in)</PresentationFormat>
  <Paragraphs>524</Paragraphs>
  <Slides>53</Slides>
  <Notes>52</Notes>
  <HiddenSlides>0</HiddenSlides>
  <MMClips>0</MMClips>
  <ScaleCrop>false</ScaleCrop>
  <HeadingPairs>
    <vt:vector size="6" baseType="variant">
      <vt:variant>
        <vt:lpstr>Fonts Used</vt:lpstr>
      </vt:variant>
      <vt:variant>
        <vt:i4>15</vt:i4>
      </vt:variant>
      <vt:variant>
        <vt:lpstr>Theme</vt:lpstr>
      </vt:variant>
      <vt:variant>
        <vt:i4>5</vt:i4>
      </vt:variant>
      <vt:variant>
        <vt:lpstr>Slide Titles</vt:lpstr>
      </vt:variant>
      <vt:variant>
        <vt:i4>53</vt:i4>
      </vt:variant>
    </vt:vector>
  </HeadingPairs>
  <TitlesOfParts>
    <vt:vector size="73" baseType="lpstr">
      <vt:lpstr>Alfa Slab One</vt:lpstr>
      <vt:lpstr>Arial</vt:lpstr>
      <vt:lpstr>Canaccord Effra</vt:lpstr>
      <vt:lpstr>Canaccord Effra Light</vt:lpstr>
      <vt:lpstr>Effra Light</vt:lpstr>
      <vt:lpstr>Essonnes Text</vt:lpstr>
      <vt:lpstr>Essonnes Text (Headings)</vt:lpstr>
      <vt:lpstr>Franklin Gothic</vt:lpstr>
      <vt:lpstr>Franklin Gothic Book</vt:lpstr>
      <vt:lpstr>Franklin Gothic Demi</vt:lpstr>
      <vt:lpstr>Proxima Nova</vt:lpstr>
      <vt:lpstr>Roboto Slab</vt:lpstr>
      <vt:lpstr>Symbol</vt:lpstr>
      <vt:lpstr>Verdana</vt:lpstr>
      <vt:lpstr>Wingdings</vt:lpstr>
      <vt:lpstr>No Strapline Master</vt:lpstr>
      <vt:lpstr>Office Theme</vt:lpstr>
      <vt:lpstr>Cover</vt:lpstr>
      <vt:lpstr>Divider</vt:lpstr>
      <vt:lpstr>Gameday</vt:lpstr>
      <vt:lpstr>PowerPoint Presentation</vt:lpstr>
      <vt:lpstr>PowerPoint Presentation</vt:lpstr>
      <vt:lpstr>PowerPoint Presentation</vt:lpstr>
      <vt:lpstr>The Team The Advisory Group providing World Class Investment Solutions</vt:lpstr>
      <vt:lpstr>The Team The Advisory Group solving the financial problems you identified</vt:lpstr>
      <vt:lpstr>PowerPoint Presentation</vt:lpstr>
      <vt:lpstr>PowerPoint Presentation</vt:lpstr>
      <vt:lpstr>Overview of Canaccord Genuity Group Inc.</vt:lpstr>
      <vt:lpstr>PowerPoint Presentation</vt:lpstr>
      <vt:lpstr>What is a RRSP?</vt:lpstr>
      <vt:lpstr>2019 Tax Year  </vt:lpstr>
      <vt:lpstr>Determining your RRSP Contribution Limit </vt:lpstr>
      <vt:lpstr>RRSP Contribution Limit </vt:lpstr>
      <vt:lpstr>RRSP Tax Savings </vt:lpstr>
      <vt:lpstr>Spousal RRSPs </vt:lpstr>
      <vt:lpstr>Other Contribution information </vt:lpstr>
      <vt:lpstr>Compounding Growth Chart</vt:lpstr>
      <vt:lpstr>Current Manitoba Tax Rates</vt:lpstr>
      <vt:lpstr>RRSP Withholding Taxes</vt:lpstr>
      <vt:lpstr>Maximizing your TFSA  (Tax-Free Savings Account)</vt:lpstr>
      <vt:lpstr>Should I contribute to an RRSP or TFSA? </vt:lpstr>
      <vt:lpstr>Income Splitting – Eligible Income</vt:lpstr>
      <vt:lpstr>Income Splitting Illustration</vt:lpstr>
      <vt:lpstr>Retirement Planning</vt:lpstr>
      <vt:lpstr>Importance of Retirement Planning</vt:lpstr>
      <vt:lpstr>PowerPoint Presentation</vt:lpstr>
      <vt:lpstr>PowerPoint Presentation</vt:lpstr>
      <vt:lpstr>Should all your investments hold the same assets?</vt:lpstr>
      <vt:lpstr>PowerPoint Presentation</vt:lpstr>
      <vt:lpstr>What’s Going on in the Market</vt:lpstr>
      <vt:lpstr>A Very Strong Decade</vt:lpstr>
      <vt:lpstr>PowerPoint Presentation</vt:lpstr>
      <vt:lpstr>What’s a fiduciary obligation?</vt:lpstr>
      <vt:lpstr>How it works</vt:lpstr>
      <vt:lpstr>PowerPoint Presentation</vt:lpstr>
      <vt:lpstr>Why Asset Allocation Matters For Retirement?</vt:lpstr>
      <vt:lpstr>Traditional Portfolio Theory (60% Growth, 40% Income)</vt:lpstr>
      <vt:lpstr>PowerPoint Presentation</vt:lpstr>
      <vt:lpstr>Alternatives – A Proven Asset Class   </vt:lpstr>
      <vt:lpstr>Alternatives – Advantages  </vt:lpstr>
      <vt:lpstr>Example – Rise Properties</vt:lpstr>
      <vt:lpstr>Example – Centurion REIT</vt:lpstr>
      <vt:lpstr>Uncorrelated Asset Class</vt:lpstr>
      <vt:lpstr>PowerPoint Presentation</vt:lpstr>
      <vt:lpstr>Wealth &amp; Estate Planning</vt:lpstr>
      <vt:lpstr>Financial Planning </vt:lpstr>
      <vt:lpstr>Financial Planning Process</vt:lpstr>
      <vt:lpstr>PowerPoint Presentation</vt:lpstr>
      <vt:lpstr>Benefits of Partnering with our Team!</vt:lpstr>
      <vt:lpstr>PowerPoint Presentation</vt:lpstr>
      <vt:lpstr>Thank you!</vt:lpstr>
      <vt:lpstr>CONTACT INFO</vt:lpstr>
      <vt:lpstr>Disclaimer</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Buss, Adam</dc:creator>
  <cp:lastModifiedBy>Tetrault, Rob</cp:lastModifiedBy>
  <cp:revision>70</cp:revision>
  <cp:lastPrinted>2019-09-23T18:04:03Z</cp:lastPrinted>
  <dcterms:created xsi:type="dcterms:W3CDTF">2019-08-19T15:37:50Z</dcterms:created>
  <dcterms:modified xsi:type="dcterms:W3CDTF">2020-02-19T16:55:01Z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d714bed8-1d92-46d0-83ba-5d38f47538a0_Enabled">
    <vt:lpwstr>True</vt:lpwstr>
  </property>
  <property fmtid="{D5CDD505-2E9C-101B-9397-08002B2CF9AE}" pid="3" name="MSIP_Label_d714bed8-1d92-46d0-83ba-5d38f47538a0_SiteId">
    <vt:lpwstr>55a8d9e9-da72-4987-ac28-51b3b5add15f</vt:lpwstr>
  </property>
  <property fmtid="{D5CDD505-2E9C-101B-9397-08002B2CF9AE}" pid="4" name="MSIP_Label_d714bed8-1d92-46d0-83ba-5d38f47538a0_Owner">
    <vt:lpwstr>abuss@cgf.com</vt:lpwstr>
  </property>
  <property fmtid="{D5CDD505-2E9C-101B-9397-08002B2CF9AE}" pid="5" name="MSIP_Label_d714bed8-1d92-46d0-83ba-5d38f47538a0_SetDate">
    <vt:lpwstr>2020-01-22T22:03:35.2694028Z</vt:lpwstr>
  </property>
  <property fmtid="{D5CDD505-2E9C-101B-9397-08002B2CF9AE}" pid="6" name="MSIP_Label_d714bed8-1d92-46d0-83ba-5d38f47538a0_Name">
    <vt:lpwstr>Public</vt:lpwstr>
  </property>
  <property fmtid="{D5CDD505-2E9C-101B-9397-08002B2CF9AE}" pid="7" name="MSIP_Label_d714bed8-1d92-46d0-83ba-5d38f47538a0_Application">
    <vt:lpwstr>Microsoft Azure Information Protection</vt:lpwstr>
  </property>
  <property fmtid="{D5CDD505-2E9C-101B-9397-08002B2CF9AE}" pid="8" name="MSIP_Label_d714bed8-1d92-46d0-83ba-5d38f47538a0_ActionId">
    <vt:lpwstr>334b7dc1-fac0-483d-a341-32609ef6db77</vt:lpwstr>
  </property>
  <property fmtid="{D5CDD505-2E9C-101B-9397-08002B2CF9AE}" pid="9" name="MSIP_Label_d714bed8-1d92-46d0-83ba-5d38f47538a0_Extended_MSFT_Method">
    <vt:lpwstr>Automatic</vt:lpwstr>
  </property>
  <property fmtid="{D5CDD505-2E9C-101B-9397-08002B2CF9AE}" pid="10" name="Sensitivity">
    <vt:lpwstr>Public</vt:lpwstr>
  </property>
</Properties>
</file>